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media/image11.svg" ContentType="image/svg+xml"/>
  <Override PartName="/ppt/media/image13.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28"/>
  </p:notesMasterIdLst>
  <p:sldIdLst>
    <p:sldId id="256" r:id="rId3"/>
    <p:sldId id="257" r:id="rId4"/>
    <p:sldId id="259" r:id="rId5"/>
    <p:sldId id="279"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305" r:id="rId22"/>
    <p:sldId id="306" r:id="rId23"/>
    <p:sldId id="264" r:id="rId24"/>
    <p:sldId id="286" r:id="rId25"/>
    <p:sldId id="307" r:id="rId26"/>
    <p:sldId id="258" r:id="rId27"/>
  </p:sldIdLst>
  <p:sldSz cx="12192000" cy="6858000"/>
  <p:notesSz cx="12192000" cy="6858000"/>
  <p:embeddedFontLst>
    <p:embeddedFont>
      <p:font typeface="Calibri" panose="020F0502020204030204" pitchFamily="34"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Quicksand" panose="020B0604020202020204" charset="0"/>
      <p:regular r:id="rId37"/>
      <p:bold r:id="rId38"/>
      <p:italic r:id="rId39"/>
      <p:boldItalic r:id="rId40"/>
    </p:embeddedFont>
    <p:embeddedFont>
      <p:font typeface="Quicksand SemiBold" panose="020B0604020202020204" charset="0"/>
      <p:regular r:id="rId41"/>
      <p:bold r:id="rId42"/>
      <p:italic r:id="rId43"/>
      <p:boldItalic r:id="rId44"/>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150" y="37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notesMaster" Target="notesMasters/notesMaster1.xml"/><Relationship Id="rId29" Type="http://schemas.openxmlformats.org/officeDocument/2006/relationships/font" Target="fonts/font1.fntdata"/><Relationship Id="rId30" Type="http://schemas.openxmlformats.org/officeDocument/2006/relationships/font" Target="fonts/font2.fntdata"/><Relationship Id="rId31" Type="http://schemas.openxmlformats.org/officeDocument/2006/relationships/font" Target="fonts/font3.fntdata"/><Relationship Id="rId32" Type="http://schemas.openxmlformats.org/officeDocument/2006/relationships/font" Target="fonts/font4.fntdata"/><Relationship Id="rId33" Type="http://schemas.openxmlformats.org/officeDocument/2006/relationships/font" Target="fonts/font5.fntdata"/><Relationship Id="rId34" Type="http://schemas.openxmlformats.org/officeDocument/2006/relationships/font" Target="fonts/font6.fntdata"/><Relationship Id="rId35" Type="http://schemas.openxmlformats.org/officeDocument/2006/relationships/font" Target="fonts/font7.fntdata"/><Relationship Id="rId36" Type="http://schemas.openxmlformats.org/officeDocument/2006/relationships/font" Target="fonts/font8.fntdata"/><Relationship Id="rId37" Type="http://schemas.openxmlformats.org/officeDocument/2006/relationships/font" Target="fonts/font9.fntdata"/><Relationship Id="rId38" Type="http://schemas.openxmlformats.org/officeDocument/2006/relationships/font" Target="fonts/font10.fntdata"/><Relationship Id="rId39" Type="http://schemas.openxmlformats.org/officeDocument/2006/relationships/font" Target="fonts/font11.fntdata"/><Relationship Id="rId40" Type="http://schemas.openxmlformats.org/officeDocument/2006/relationships/font" Target="fonts/font12.fntdata"/><Relationship Id="rId41" Type="http://schemas.openxmlformats.org/officeDocument/2006/relationships/font" Target="fonts/font13.fntdata"/><Relationship Id="rId42" Type="http://schemas.openxmlformats.org/officeDocument/2006/relationships/font" Target="fonts/font14.fntdata"/><Relationship Id="rId43" Type="http://schemas.openxmlformats.org/officeDocument/2006/relationships/font" Target="fonts/font15.fntdata"/><Relationship Id="rId44" Type="http://schemas.openxmlformats.org/officeDocument/2006/relationships/font" Target="fonts/font16.fntdata"/><Relationship Id="rId45" Type="http://schemas.openxmlformats.org/officeDocument/2006/relationships/presProps" Target="presProps.xml"/><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Recognize the most important Markdown syntax elements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Develop new learning materials from scratch by applying the Markdown syntax on existing template documents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Manipulate existing learning objects, making them compliant with the FAIR-by-Design methodology</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Markdown Elements</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Markdown in Practice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Editing Existing Markdown Documents</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US" sz="3600" b="0" dirty="0">
              <a:solidFill>
                <a:schemeClr val="tx1"/>
              </a:solidFill>
            </a:rPr>
            <a:t>Using the obtained knowledge regarding Markdown, fill out the lesson plan template with the necessary information.</a:t>
          </a:r>
          <a:endParaRPr lang="en-MK" sz="36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b="0" dirty="0">
              <a:solidFill>
                <a:schemeClr val="tx1"/>
              </a:solidFill>
            </a:rPr>
            <a:t>Make sure that the cloned repository is up-to-date and that any remote changes have been pulled locally.</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AF11C3-01D6-451B-B744-E63D16D6CAF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5C036725-11CF-47B9-86C9-00760472EB52}">
      <dgm:prSet custT="1"/>
      <dgm:spPr/>
      <dgm:t>
        <a:bodyPr/>
        <a:lstStyle/>
        <a:p>
          <a:r>
            <a:rPr lang="en-US" sz="1200" dirty="0">
              <a:solidFill>
                <a:schemeClr val="bg1"/>
              </a:solidFill>
            </a:rPr>
            <a:t>Make a copy of the </a:t>
          </a:r>
          <a:r>
            <a:rPr lang="en-US" sz="1200" dirty="0">
              <a:solidFill>
                <a:schemeClr val="bg1"/>
              </a:solidFill>
              <a:latin typeface="Consolas" panose="020B0609020204030204" pitchFamily="49" charset="0"/>
            </a:rPr>
            <a:t>template_unit_lesson_plan.md </a:t>
          </a:r>
          <a:r>
            <a:rPr lang="en-US" sz="1200" dirty="0">
              <a:solidFill>
                <a:schemeClr val="bg1"/>
              </a:solidFill>
              <a:latin typeface="+mn-lt"/>
            </a:rPr>
            <a:t>template</a:t>
          </a:r>
        </a:p>
      </dgm:t>
    </dgm:pt>
    <dgm:pt modelId="{21A2C32D-FB4D-4F64-9CAD-CB39DAC4E3F7}" type="parTrans" cxnId="{729D9987-A485-4785-ACA0-2F3C746EF6F0}">
      <dgm:prSet/>
      <dgm:spPr/>
      <dgm:t>
        <a:bodyPr/>
        <a:lstStyle/>
        <a:p>
          <a:endParaRPr lang="en-US"/>
        </a:p>
      </dgm:t>
    </dgm:pt>
    <dgm:pt modelId="{05C13F50-6C19-426F-95F3-6F703C2A03C5}" type="sibTrans" cxnId="{729D9987-A485-4785-ACA0-2F3C746EF6F0}">
      <dgm:prSet/>
      <dgm:spPr/>
      <dgm:t>
        <a:bodyPr/>
        <a:lstStyle/>
        <a:p>
          <a:endParaRPr lang="en-US"/>
        </a:p>
      </dgm:t>
    </dgm:pt>
    <dgm:pt modelId="{D0A04B67-7A21-4053-A435-B6733FADCC69}">
      <dgm:prSet/>
      <dgm:spPr/>
      <dgm:t>
        <a:bodyPr/>
        <a:lstStyle/>
        <a:p>
          <a:r>
            <a:rPr lang="en-US" dirty="0">
              <a:solidFill>
                <a:schemeClr val="tx1"/>
              </a:solidFill>
            </a:rPr>
            <a:t>Open it in Obsidian</a:t>
          </a:r>
        </a:p>
      </dgm:t>
    </dgm:pt>
    <dgm:pt modelId="{E76C74AD-05BF-43EC-918D-C55FCD6060F9}" type="parTrans" cxnId="{AA85B915-C86C-445C-8F90-9D473BF45EE5}">
      <dgm:prSet/>
      <dgm:spPr/>
      <dgm:t>
        <a:bodyPr/>
        <a:lstStyle/>
        <a:p>
          <a:endParaRPr lang="en-US"/>
        </a:p>
      </dgm:t>
    </dgm:pt>
    <dgm:pt modelId="{10BD9E15-85F4-4497-BE5B-F603EC458A9E}" type="sibTrans" cxnId="{AA85B915-C86C-445C-8F90-9D473BF45EE5}">
      <dgm:prSet/>
      <dgm:spPr/>
      <dgm:t>
        <a:bodyPr/>
        <a:lstStyle/>
        <a:p>
          <a:endParaRPr lang="en-US"/>
        </a:p>
      </dgm:t>
    </dgm:pt>
    <dgm:pt modelId="{DC753D92-E431-4CCA-8ACA-080D54E5D54E}">
      <dgm:prSet/>
      <dgm:spPr/>
      <dgm:t>
        <a:bodyPr/>
        <a:lstStyle/>
        <a:p>
          <a:r>
            <a:rPr lang="en-US" dirty="0">
              <a:solidFill>
                <a:schemeClr val="tx1"/>
              </a:solidFill>
            </a:rPr>
            <a:t>Fill out the metadata</a:t>
          </a:r>
        </a:p>
      </dgm:t>
    </dgm:pt>
    <dgm:pt modelId="{16BD5022-BED2-483E-82C4-79A949133E13}" type="parTrans" cxnId="{CBF44674-02B0-4BE9-AD75-24F1AC6378F0}">
      <dgm:prSet/>
      <dgm:spPr/>
      <dgm:t>
        <a:bodyPr/>
        <a:lstStyle/>
        <a:p>
          <a:endParaRPr lang="en-US"/>
        </a:p>
      </dgm:t>
    </dgm:pt>
    <dgm:pt modelId="{2499E5D4-F072-4415-91DE-9967F440880D}" type="sibTrans" cxnId="{CBF44674-02B0-4BE9-AD75-24F1AC6378F0}">
      <dgm:prSet/>
      <dgm:spPr/>
      <dgm:t>
        <a:bodyPr/>
        <a:lstStyle/>
        <a:p>
          <a:endParaRPr lang="en-US"/>
        </a:p>
      </dgm:t>
    </dgm:pt>
    <dgm:pt modelId="{6DE72308-EAEA-4297-ACE7-D2B17A40BA6B}">
      <dgm:prSet/>
      <dgm:spPr/>
      <dgm:t>
        <a:bodyPr/>
        <a:lstStyle/>
        <a:p>
          <a:r>
            <a:rPr lang="en-US" dirty="0"/>
            <a:t>Change heading 1 to the title of the unit</a:t>
          </a:r>
        </a:p>
      </dgm:t>
    </dgm:pt>
    <dgm:pt modelId="{5B33F960-4463-4B68-971D-62124B88053A}" type="parTrans" cxnId="{7B348783-FACE-478A-80E7-71A321A06137}">
      <dgm:prSet/>
      <dgm:spPr/>
      <dgm:t>
        <a:bodyPr/>
        <a:lstStyle/>
        <a:p>
          <a:endParaRPr lang="en-US"/>
        </a:p>
      </dgm:t>
    </dgm:pt>
    <dgm:pt modelId="{7320302E-66A7-4637-9CF0-1ADB87AFF83E}" type="sibTrans" cxnId="{7B348783-FACE-478A-80E7-71A321A06137}">
      <dgm:prSet/>
      <dgm:spPr/>
      <dgm:t>
        <a:bodyPr/>
        <a:lstStyle/>
        <a:p>
          <a:endParaRPr lang="en-US"/>
        </a:p>
      </dgm:t>
    </dgm:pt>
    <dgm:pt modelId="{A357F85B-768D-4600-BBC5-00C15FC38E39}">
      <dgm:prSet/>
      <dgm:spPr/>
      <dgm:t>
        <a:bodyPr/>
        <a:lstStyle/>
        <a:p>
          <a:r>
            <a:rPr lang="en-US" dirty="0">
              <a:solidFill>
                <a:schemeClr val="tx1"/>
              </a:solidFill>
            </a:rPr>
            <a:t>Change heading 2 to “Goals”, add an unordered list with at least 3 elements</a:t>
          </a:r>
        </a:p>
      </dgm:t>
    </dgm:pt>
    <dgm:pt modelId="{715B3CE7-F3B2-4D0F-9AC0-2F70BD6104A4}" type="parTrans" cxnId="{CAC4F479-C2D8-4B1B-B59B-8A5537E97546}">
      <dgm:prSet/>
      <dgm:spPr/>
      <dgm:t>
        <a:bodyPr/>
        <a:lstStyle/>
        <a:p>
          <a:endParaRPr lang="en-US"/>
        </a:p>
      </dgm:t>
    </dgm:pt>
    <dgm:pt modelId="{557F0B52-14B3-4A42-A486-A840734E7209}" type="sibTrans" cxnId="{CAC4F479-C2D8-4B1B-B59B-8A5537E97546}">
      <dgm:prSet/>
      <dgm:spPr/>
      <dgm:t>
        <a:bodyPr/>
        <a:lstStyle/>
        <a:p>
          <a:endParaRPr lang="en-US"/>
        </a:p>
      </dgm:t>
    </dgm:pt>
    <dgm:pt modelId="{B2FE5705-F345-40A3-A678-ED1E6F2FF357}">
      <dgm:prSet/>
      <dgm:spPr/>
      <dgm:t>
        <a:bodyPr/>
        <a:lstStyle/>
        <a:p>
          <a:r>
            <a:rPr lang="en-US" dirty="0">
              <a:solidFill>
                <a:schemeClr val="bg1"/>
              </a:solidFill>
            </a:rPr>
            <a:t>Edit the unordered list in the “Location” section</a:t>
          </a:r>
        </a:p>
      </dgm:t>
    </dgm:pt>
    <dgm:pt modelId="{7D08A29D-98FC-4B78-9E57-6893942C2DCC}" type="parTrans" cxnId="{42BCF975-D646-4514-A5A3-13321D2517EA}">
      <dgm:prSet/>
      <dgm:spPr/>
      <dgm:t>
        <a:bodyPr/>
        <a:lstStyle/>
        <a:p>
          <a:endParaRPr lang="en-US"/>
        </a:p>
      </dgm:t>
    </dgm:pt>
    <dgm:pt modelId="{14B3667E-D637-4C40-8B77-A204BB4458E9}" type="sibTrans" cxnId="{42BCF975-D646-4514-A5A3-13321D2517EA}">
      <dgm:prSet/>
      <dgm:spPr/>
      <dgm:t>
        <a:bodyPr/>
        <a:lstStyle/>
        <a:p>
          <a:endParaRPr lang="en-US"/>
        </a:p>
      </dgm:t>
    </dgm:pt>
    <dgm:pt modelId="{A7400E7B-5C25-4169-ACBB-9FA7BCADF7D8}">
      <dgm:prSet/>
      <dgm:spPr/>
      <dgm:t>
        <a:bodyPr/>
        <a:lstStyle/>
        <a:p>
          <a:r>
            <a:rPr lang="en-US" dirty="0">
              <a:solidFill>
                <a:schemeClr val="tx1"/>
              </a:solidFill>
            </a:rPr>
            <a:t>Format estimated training duration in the “Total Duration” section as both bold and italic</a:t>
          </a:r>
        </a:p>
      </dgm:t>
    </dgm:pt>
    <dgm:pt modelId="{3EE24C88-0DAD-4CB4-B145-088CCC77E7F4}" type="parTrans" cxnId="{91E278B5-2D28-41CF-A67F-61E4B80A4CEF}">
      <dgm:prSet/>
      <dgm:spPr/>
      <dgm:t>
        <a:bodyPr/>
        <a:lstStyle/>
        <a:p>
          <a:endParaRPr lang="en-US"/>
        </a:p>
      </dgm:t>
    </dgm:pt>
    <dgm:pt modelId="{A6A0787A-E03A-41E8-8575-8B84EC496DA5}" type="sibTrans" cxnId="{91E278B5-2D28-41CF-A67F-61E4B80A4CEF}">
      <dgm:prSet/>
      <dgm:spPr/>
      <dgm:t>
        <a:bodyPr/>
        <a:lstStyle/>
        <a:p>
          <a:endParaRPr lang="en-US"/>
        </a:p>
      </dgm:t>
    </dgm:pt>
    <dgm:pt modelId="{6BBDE2C0-FA8A-4F0B-BD40-EAC7B8F3C867}">
      <dgm:prSet custT="1"/>
      <dgm:spPr/>
      <dgm:t>
        <a:bodyPr/>
        <a:lstStyle/>
        <a:p>
          <a:r>
            <a:rPr lang="en-US" sz="1400" dirty="0">
              <a:solidFill>
                <a:schemeClr val="tx1"/>
              </a:solidFill>
            </a:rPr>
            <a:t>Provide number of attendees</a:t>
          </a:r>
        </a:p>
      </dgm:t>
    </dgm:pt>
    <dgm:pt modelId="{305A146F-2D13-4028-AF6B-50CDF7B496FF}" type="parTrans" cxnId="{7A5A75CB-4422-48E9-A0F0-3430B677B1A0}">
      <dgm:prSet/>
      <dgm:spPr/>
      <dgm:t>
        <a:bodyPr/>
        <a:lstStyle/>
        <a:p>
          <a:endParaRPr lang="en-US"/>
        </a:p>
      </dgm:t>
    </dgm:pt>
    <dgm:pt modelId="{820CCB9A-335B-49B1-9408-0D381BA7DE97}" type="sibTrans" cxnId="{7A5A75CB-4422-48E9-A0F0-3430B677B1A0}">
      <dgm:prSet/>
      <dgm:spPr/>
      <dgm:t>
        <a:bodyPr/>
        <a:lstStyle/>
        <a:p>
          <a:endParaRPr lang="en-US"/>
        </a:p>
      </dgm:t>
    </dgm:pt>
    <dgm:pt modelId="{1D42E37A-F562-463C-A16A-94B05E115EB7}">
      <dgm:prSet/>
      <dgm:spPr/>
      <dgm:t>
        <a:bodyPr/>
        <a:lstStyle/>
        <a:p>
          <a:r>
            <a:rPr lang="en-US" dirty="0"/>
            <a:t>Convert the unordered list in the “Learning Objectives” section to an ordered list, providing at least 3 learning objectives</a:t>
          </a:r>
        </a:p>
      </dgm:t>
    </dgm:pt>
    <dgm:pt modelId="{22C20AFC-1B58-4C6D-BF03-CC94E9580831}" type="parTrans" cxnId="{AF43CEB9-705D-458B-9144-41F5644B04C0}">
      <dgm:prSet/>
      <dgm:spPr/>
      <dgm:t>
        <a:bodyPr/>
        <a:lstStyle/>
        <a:p>
          <a:endParaRPr lang="en-US"/>
        </a:p>
      </dgm:t>
    </dgm:pt>
    <dgm:pt modelId="{039517CB-4BBC-408F-A24D-90FFBF2FD72B}" type="sibTrans" cxnId="{AF43CEB9-705D-458B-9144-41F5644B04C0}">
      <dgm:prSet/>
      <dgm:spPr/>
      <dgm:t>
        <a:bodyPr/>
        <a:lstStyle/>
        <a:p>
          <a:endParaRPr lang="en-US"/>
        </a:p>
      </dgm:t>
    </dgm:pt>
    <dgm:pt modelId="{49BCCBB1-8FBC-4D67-BFA8-70354E9AAE0F}">
      <dgm:prSet/>
      <dgm:spPr/>
      <dgm:t>
        <a:bodyPr/>
        <a:lstStyle/>
        <a:p>
          <a:r>
            <a:rPr lang="en-US" dirty="0">
              <a:solidFill>
                <a:schemeClr val="tx1"/>
              </a:solidFill>
            </a:rPr>
            <a:t>Edit the table in the “Plan” section, removing any unneeded rows. Add a link in the “Activities” section.</a:t>
          </a:r>
        </a:p>
      </dgm:t>
    </dgm:pt>
    <dgm:pt modelId="{1C122520-D508-44D2-A097-D3898A4B55FE}" type="parTrans" cxnId="{0B7178BB-38C3-4271-8B54-82BEF7CC98DE}">
      <dgm:prSet/>
      <dgm:spPr/>
      <dgm:t>
        <a:bodyPr/>
        <a:lstStyle/>
        <a:p>
          <a:endParaRPr lang="en-US"/>
        </a:p>
      </dgm:t>
    </dgm:pt>
    <dgm:pt modelId="{EAE1F850-4E1A-4DC5-8FF0-47C430F3F923}" type="sibTrans" cxnId="{0B7178BB-38C3-4271-8B54-82BEF7CC98DE}">
      <dgm:prSet/>
      <dgm:spPr/>
      <dgm:t>
        <a:bodyPr/>
        <a:lstStyle/>
        <a:p>
          <a:endParaRPr lang="en-US"/>
        </a:p>
      </dgm:t>
    </dgm:pt>
    <dgm:pt modelId="{7280B66B-5A30-4FDD-911A-46CF53552078}">
      <dgm:prSet/>
      <dgm:spPr/>
      <dgm:t>
        <a:bodyPr/>
        <a:lstStyle/>
        <a:p>
          <a:r>
            <a:rPr lang="en-US" dirty="0">
              <a:solidFill>
                <a:schemeClr val="bg1"/>
              </a:solidFill>
            </a:rPr>
            <a:t>Provide “Assessment” information, adding a nested list to an existing list element.</a:t>
          </a:r>
        </a:p>
      </dgm:t>
    </dgm:pt>
    <dgm:pt modelId="{7D72D323-1FD1-4FD5-A3FB-9F8DA7D6266C}" type="parTrans" cxnId="{E211511E-1436-40D8-AE83-27DCEA172C32}">
      <dgm:prSet/>
      <dgm:spPr/>
      <dgm:t>
        <a:bodyPr/>
        <a:lstStyle/>
        <a:p>
          <a:endParaRPr lang="en-US"/>
        </a:p>
      </dgm:t>
    </dgm:pt>
    <dgm:pt modelId="{685B9E41-21D5-4A9C-81C1-5BEFFEE7F653}" type="sibTrans" cxnId="{E211511E-1436-40D8-AE83-27DCEA172C32}">
      <dgm:prSet/>
      <dgm:spPr/>
      <dgm:t>
        <a:bodyPr/>
        <a:lstStyle/>
        <a:p>
          <a:endParaRPr lang="en-US"/>
        </a:p>
      </dgm:t>
    </dgm:pt>
    <dgm:pt modelId="{F7EEDC96-067A-4D16-B4F3-C5323A3FDD02}">
      <dgm:prSet/>
      <dgm:spPr/>
      <dgm:t>
        <a:bodyPr/>
        <a:lstStyle/>
        <a:p>
          <a:r>
            <a:rPr lang="en-US" dirty="0">
              <a:solidFill>
                <a:schemeClr val="tx1"/>
              </a:solidFill>
            </a:rPr>
            <a:t>Alter the “Certification or Badge” section by inserting an image of an arbitrary badge</a:t>
          </a:r>
        </a:p>
      </dgm:t>
    </dgm:pt>
    <dgm:pt modelId="{8709517A-EDEE-40D0-A014-B2B81ECDFEF0}" type="parTrans" cxnId="{6CD508F4-207E-498A-BB79-DEA4A872B939}">
      <dgm:prSet/>
      <dgm:spPr/>
      <dgm:t>
        <a:bodyPr/>
        <a:lstStyle/>
        <a:p>
          <a:endParaRPr lang="en-US"/>
        </a:p>
      </dgm:t>
    </dgm:pt>
    <dgm:pt modelId="{31623586-E97A-45D5-9817-FA4462F8A691}" type="sibTrans" cxnId="{6CD508F4-207E-498A-BB79-DEA4A872B939}">
      <dgm:prSet/>
      <dgm:spPr/>
      <dgm:t>
        <a:bodyPr/>
        <a:lstStyle/>
        <a:p>
          <a:endParaRPr lang="en-US"/>
        </a:p>
      </dgm:t>
    </dgm:pt>
    <dgm:pt modelId="{2068B61A-2D73-4C4F-BA81-AA26335D2CBB}">
      <dgm:prSet/>
      <dgm:spPr/>
      <dgm:t>
        <a:bodyPr/>
        <a:lstStyle/>
        <a:p>
          <a:r>
            <a:rPr lang="en-US" dirty="0">
              <a:solidFill>
                <a:schemeClr val="tx1"/>
              </a:solidFill>
            </a:rPr>
            <a:t>Complete the lesson plan by filling out the “Reflections” and “Comments” sections</a:t>
          </a:r>
        </a:p>
      </dgm:t>
    </dgm:pt>
    <dgm:pt modelId="{8806A06D-5F8E-4CB8-ACCA-DC947D9E9005}" type="parTrans" cxnId="{D9FB590B-C8DA-4036-AE63-3282B0FABE62}">
      <dgm:prSet/>
      <dgm:spPr/>
      <dgm:t>
        <a:bodyPr/>
        <a:lstStyle/>
        <a:p>
          <a:endParaRPr lang="en-US"/>
        </a:p>
      </dgm:t>
    </dgm:pt>
    <dgm:pt modelId="{910D9650-0BAD-4C69-82F6-6EDA62BBAE14}" type="sibTrans" cxnId="{D9FB590B-C8DA-4036-AE63-3282B0FABE62}">
      <dgm:prSet/>
      <dgm:spPr/>
      <dgm:t>
        <a:bodyPr/>
        <a:lstStyle/>
        <a:p>
          <a:endParaRPr lang="en-US"/>
        </a:p>
      </dgm:t>
    </dgm:pt>
    <dgm:pt modelId="{06574C8C-4D7D-4883-84BE-45F4FFA7872C}">
      <dgm:prSet/>
      <dgm:spPr/>
      <dgm:t>
        <a:bodyPr/>
        <a:lstStyle/>
        <a:p>
          <a:r>
            <a:rPr lang="en-US" dirty="0"/>
            <a:t>Commit the changes and push them to GitHub</a:t>
          </a:r>
        </a:p>
      </dgm:t>
    </dgm:pt>
    <dgm:pt modelId="{8E10507F-866B-4F64-BBFE-306D06374131}" type="parTrans" cxnId="{003E743A-A0FC-4F1B-8C2A-2604B1A333E1}">
      <dgm:prSet/>
      <dgm:spPr/>
      <dgm:t>
        <a:bodyPr/>
        <a:lstStyle/>
        <a:p>
          <a:endParaRPr lang="en-US"/>
        </a:p>
      </dgm:t>
    </dgm:pt>
    <dgm:pt modelId="{E8151363-A998-42F4-8378-4DFCFC798290}" type="sibTrans" cxnId="{003E743A-A0FC-4F1B-8C2A-2604B1A333E1}">
      <dgm:prSet/>
      <dgm:spPr/>
      <dgm:t>
        <a:bodyPr/>
        <a:lstStyle/>
        <a:p>
          <a:endParaRPr lang="en-US"/>
        </a:p>
      </dgm:t>
    </dgm:pt>
    <dgm:pt modelId="{5FBF0E5E-32AE-42B7-9DC2-FAAF73E59C05}" type="pres">
      <dgm:prSet presAssocID="{0DAF11C3-01D6-451B-B744-E63D16D6CAFC}" presName="diagram" presStyleCnt="0">
        <dgm:presLayoutVars>
          <dgm:dir/>
          <dgm:resizeHandles val="exact"/>
        </dgm:presLayoutVars>
      </dgm:prSet>
      <dgm:spPr/>
    </dgm:pt>
    <dgm:pt modelId="{BB424E3D-8A12-4A72-B195-D2B5502E8505}" type="pres">
      <dgm:prSet presAssocID="{5C036725-11CF-47B9-86C9-00760472EB52}" presName="node" presStyleLbl="node1" presStyleIdx="0" presStyleCnt="14">
        <dgm:presLayoutVars>
          <dgm:bulletEnabled val="1"/>
        </dgm:presLayoutVars>
      </dgm:prSet>
      <dgm:spPr/>
    </dgm:pt>
    <dgm:pt modelId="{49392186-8949-4A08-A352-C8FA9BD766FD}" type="pres">
      <dgm:prSet presAssocID="{05C13F50-6C19-426F-95F3-6F703C2A03C5}" presName="sibTrans" presStyleCnt="0"/>
      <dgm:spPr/>
    </dgm:pt>
    <dgm:pt modelId="{6FFEAF11-33E7-4B5E-9F25-9D4F20A46693}" type="pres">
      <dgm:prSet presAssocID="{D0A04B67-7A21-4053-A435-B6733FADCC69}" presName="node" presStyleLbl="node1" presStyleIdx="1" presStyleCnt="14">
        <dgm:presLayoutVars>
          <dgm:bulletEnabled val="1"/>
        </dgm:presLayoutVars>
      </dgm:prSet>
      <dgm:spPr/>
    </dgm:pt>
    <dgm:pt modelId="{2A0A79EB-99ED-497A-9949-87A8B173D2D2}" type="pres">
      <dgm:prSet presAssocID="{10BD9E15-85F4-4497-BE5B-F603EC458A9E}" presName="sibTrans" presStyleCnt="0"/>
      <dgm:spPr/>
    </dgm:pt>
    <dgm:pt modelId="{E1D38995-EF9A-483B-891B-497E35C834BE}" type="pres">
      <dgm:prSet presAssocID="{DC753D92-E431-4CCA-8ACA-080D54E5D54E}" presName="node" presStyleLbl="node1" presStyleIdx="2" presStyleCnt="14">
        <dgm:presLayoutVars>
          <dgm:bulletEnabled val="1"/>
        </dgm:presLayoutVars>
      </dgm:prSet>
      <dgm:spPr/>
    </dgm:pt>
    <dgm:pt modelId="{F75F3021-3181-4404-973E-2C90A5C87C88}" type="pres">
      <dgm:prSet presAssocID="{2499E5D4-F072-4415-91DE-9967F440880D}" presName="sibTrans" presStyleCnt="0"/>
      <dgm:spPr/>
    </dgm:pt>
    <dgm:pt modelId="{AF4EB42F-8BF4-456C-AB60-E10663064E11}" type="pres">
      <dgm:prSet presAssocID="{6DE72308-EAEA-4297-ACE7-D2B17A40BA6B}" presName="node" presStyleLbl="node1" presStyleIdx="3" presStyleCnt="14">
        <dgm:presLayoutVars>
          <dgm:bulletEnabled val="1"/>
        </dgm:presLayoutVars>
      </dgm:prSet>
      <dgm:spPr/>
    </dgm:pt>
    <dgm:pt modelId="{5B410077-4F97-4F62-BC00-BD85A8A2AC95}" type="pres">
      <dgm:prSet presAssocID="{7320302E-66A7-4637-9CF0-1ADB87AFF83E}" presName="sibTrans" presStyleCnt="0"/>
      <dgm:spPr/>
    </dgm:pt>
    <dgm:pt modelId="{9B998D40-825B-4657-AA06-A4F47ACA8CB6}" type="pres">
      <dgm:prSet presAssocID="{A357F85B-768D-4600-BBC5-00C15FC38E39}" presName="node" presStyleLbl="node1" presStyleIdx="4" presStyleCnt="14">
        <dgm:presLayoutVars>
          <dgm:bulletEnabled val="1"/>
        </dgm:presLayoutVars>
      </dgm:prSet>
      <dgm:spPr/>
    </dgm:pt>
    <dgm:pt modelId="{1025635F-2D50-4AE4-9334-86FD6BBDCED6}" type="pres">
      <dgm:prSet presAssocID="{557F0B52-14B3-4A42-A486-A840734E7209}" presName="sibTrans" presStyleCnt="0"/>
      <dgm:spPr/>
    </dgm:pt>
    <dgm:pt modelId="{0BEC69E7-EC04-4ED7-B275-3ECB8943ED3C}" type="pres">
      <dgm:prSet presAssocID="{B2FE5705-F345-40A3-A678-ED1E6F2FF357}" presName="node" presStyleLbl="node1" presStyleIdx="5" presStyleCnt="14">
        <dgm:presLayoutVars>
          <dgm:bulletEnabled val="1"/>
        </dgm:presLayoutVars>
      </dgm:prSet>
      <dgm:spPr/>
    </dgm:pt>
    <dgm:pt modelId="{08FEFF56-193D-48A4-BC0D-18DF120459C2}" type="pres">
      <dgm:prSet presAssocID="{14B3667E-D637-4C40-8B77-A204BB4458E9}" presName="sibTrans" presStyleCnt="0"/>
      <dgm:spPr/>
    </dgm:pt>
    <dgm:pt modelId="{6288DE0C-4548-4617-9D8B-4E27A461CDA3}" type="pres">
      <dgm:prSet presAssocID="{A7400E7B-5C25-4169-ACBB-9FA7BCADF7D8}" presName="node" presStyleLbl="node1" presStyleIdx="6" presStyleCnt="14">
        <dgm:presLayoutVars>
          <dgm:bulletEnabled val="1"/>
        </dgm:presLayoutVars>
      </dgm:prSet>
      <dgm:spPr/>
    </dgm:pt>
    <dgm:pt modelId="{B7CF71E1-3423-41C9-927A-569D07FC848C}" type="pres">
      <dgm:prSet presAssocID="{A6A0787A-E03A-41E8-8575-8B84EC496DA5}" presName="sibTrans" presStyleCnt="0"/>
      <dgm:spPr/>
    </dgm:pt>
    <dgm:pt modelId="{ECFDB931-68D4-45FA-A58D-D6EAB0E2DB74}" type="pres">
      <dgm:prSet presAssocID="{6BBDE2C0-FA8A-4F0B-BD40-EAC7B8F3C867}" presName="node" presStyleLbl="node1" presStyleIdx="7" presStyleCnt="14">
        <dgm:presLayoutVars>
          <dgm:bulletEnabled val="1"/>
        </dgm:presLayoutVars>
      </dgm:prSet>
      <dgm:spPr/>
    </dgm:pt>
    <dgm:pt modelId="{100E742A-34F6-494B-B610-6AD8D13C6EA9}" type="pres">
      <dgm:prSet presAssocID="{820CCB9A-335B-49B1-9408-0D381BA7DE97}" presName="sibTrans" presStyleCnt="0"/>
      <dgm:spPr/>
    </dgm:pt>
    <dgm:pt modelId="{8B195B1D-30FF-4E29-A3A0-E826ABC4A6D3}" type="pres">
      <dgm:prSet presAssocID="{1D42E37A-F562-463C-A16A-94B05E115EB7}" presName="node" presStyleLbl="node1" presStyleIdx="8" presStyleCnt="14">
        <dgm:presLayoutVars>
          <dgm:bulletEnabled val="1"/>
        </dgm:presLayoutVars>
      </dgm:prSet>
      <dgm:spPr/>
    </dgm:pt>
    <dgm:pt modelId="{0237E781-624F-40D1-BEFD-4D16055E3FA6}" type="pres">
      <dgm:prSet presAssocID="{039517CB-4BBC-408F-A24D-90FFBF2FD72B}" presName="sibTrans" presStyleCnt="0"/>
      <dgm:spPr/>
    </dgm:pt>
    <dgm:pt modelId="{DF0273FB-96F0-4942-9A91-C11491F3563F}" type="pres">
      <dgm:prSet presAssocID="{49BCCBB1-8FBC-4D67-BFA8-70354E9AAE0F}" presName="node" presStyleLbl="node1" presStyleIdx="9" presStyleCnt="14">
        <dgm:presLayoutVars>
          <dgm:bulletEnabled val="1"/>
        </dgm:presLayoutVars>
      </dgm:prSet>
      <dgm:spPr/>
    </dgm:pt>
    <dgm:pt modelId="{83FDAF7C-9E90-417D-8318-E04C9511CA42}" type="pres">
      <dgm:prSet presAssocID="{EAE1F850-4E1A-4DC5-8FF0-47C430F3F923}" presName="sibTrans" presStyleCnt="0"/>
      <dgm:spPr/>
    </dgm:pt>
    <dgm:pt modelId="{58447FA7-3259-4C6B-8B2E-DB4D83CE66BA}" type="pres">
      <dgm:prSet presAssocID="{7280B66B-5A30-4FDD-911A-46CF53552078}" presName="node" presStyleLbl="node1" presStyleIdx="10" presStyleCnt="14">
        <dgm:presLayoutVars>
          <dgm:bulletEnabled val="1"/>
        </dgm:presLayoutVars>
      </dgm:prSet>
      <dgm:spPr/>
    </dgm:pt>
    <dgm:pt modelId="{E74A910B-84E1-41AB-9554-AF4885B9613D}" type="pres">
      <dgm:prSet presAssocID="{685B9E41-21D5-4A9C-81C1-5BEFFEE7F653}" presName="sibTrans" presStyleCnt="0"/>
      <dgm:spPr/>
    </dgm:pt>
    <dgm:pt modelId="{A48D56BA-F6BE-4139-8BDA-8306C6CC9A31}" type="pres">
      <dgm:prSet presAssocID="{F7EEDC96-067A-4D16-B4F3-C5323A3FDD02}" presName="node" presStyleLbl="node1" presStyleIdx="11" presStyleCnt="14">
        <dgm:presLayoutVars>
          <dgm:bulletEnabled val="1"/>
        </dgm:presLayoutVars>
      </dgm:prSet>
      <dgm:spPr/>
    </dgm:pt>
    <dgm:pt modelId="{C799B66B-66B2-4658-BEB4-42DE0F5BD069}" type="pres">
      <dgm:prSet presAssocID="{31623586-E97A-45D5-9817-FA4462F8A691}" presName="sibTrans" presStyleCnt="0"/>
      <dgm:spPr/>
    </dgm:pt>
    <dgm:pt modelId="{A1C13D87-0B26-4701-A47A-1C07E7CAF311}" type="pres">
      <dgm:prSet presAssocID="{2068B61A-2D73-4C4F-BA81-AA26335D2CBB}" presName="node" presStyleLbl="node1" presStyleIdx="12" presStyleCnt="14">
        <dgm:presLayoutVars>
          <dgm:bulletEnabled val="1"/>
        </dgm:presLayoutVars>
      </dgm:prSet>
      <dgm:spPr/>
    </dgm:pt>
    <dgm:pt modelId="{BFC1A0C7-8613-4D44-8871-4BFF25C52688}" type="pres">
      <dgm:prSet presAssocID="{910D9650-0BAD-4C69-82F6-6EDA62BBAE14}" presName="sibTrans" presStyleCnt="0"/>
      <dgm:spPr/>
    </dgm:pt>
    <dgm:pt modelId="{A46261D3-EF5F-4B54-8C5D-44E2180C4E54}" type="pres">
      <dgm:prSet presAssocID="{06574C8C-4D7D-4883-84BE-45F4FFA7872C}" presName="node" presStyleLbl="node1" presStyleIdx="13" presStyleCnt="14">
        <dgm:presLayoutVars>
          <dgm:bulletEnabled val="1"/>
        </dgm:presLayoutVars>
      </dgm:prSet>
      <dgm:spPr/>
    </dgm:pt>
  </dgm:ptLst>
  <dgm:cxnLst>
    <dgm:cxn modelId="{D9FB590B-C8DA-4036-AE63-3282B0FABE62}" srcId="{0DAF11C3-01D6-451B-B744-E63D16D6CAFC}" destId="{2068B61A-2D73-4C4F-BA81-AA26335D2CBB}" srcOrd="12" destOrd="0" parTransId="{8806A06D-5F8E-4CB8-ACCA-DC947D9E9005}" sibTransId="{910D9650-0BAD-4C69-82F6-6EDA62BBAE14}"/>
    <dgm:cxn modelId="{0E899D0D-DF8A-4327-870D-A63384CAC328}" type="presOf" srcId="{6DE72308-EAEA-4297-ACE7-D2B17A40BA6B}" destId="{AF4EB42F-8BF4-456C-AB60-E10663064E11}" srcOrd="0" destOrd="0" presId="urn:microsoft.com/office/officeart/2005/8/layout/default"/>
    <dgm:cxn modelId="{AA85B915-C86C-445C-8F90-9D473BF45EE5}" srcId="{0DAF11C3-01D6-451B-B744-E63D16D6CAFC}" destId="{D0A04B67-7A21-4053-A435-B6733FADCC69}" srcOrd="1" destOrd="0" parTransId="{E76C74AD-05BF-43EC-918D-C55FCD6060F9}" sibTransId="{10BD9E15-85F4-4497-BE5B-F603EC458A9E}"/>
    <dgm:cxn modelId="{5A700816-61DC-4F95-A628-42C1AE75795C}" type="presOf" srcId="{7280B66B-5A30-4FDD-911A-46CF53552078}" destId="{58447FA7-3259-4C6B-8B2E-DB4D83CE66BA}" srcOrd="0" destOrd="0" presId="urn:microsoft.com/office/officeart/2005/8/layout/default"/>
    <dgm:cxn modelId="{E211511E-1436-40D8-AE83-27DCEA172C32}" srcId="{0DAF11C3-01D6-451B-B744-E63D16D6CAFC}" destId="{7280B66B-5A30-4FDD-911A-46CF53552078}" srcOrd="10" destOrd="0" parTransId="{7D72D323-1FD1-4FD5-A3FB-9F8DA7D6266C}" sibTransId="{685B9E41-21D5-4A9C-81C1-5BEFFEE7F653}"/>
    <dgm:cxn modelId="{3FF7C223-A27A-4693-9D31-E44CBEFD3F7D}" type="presOf" srcId="{A357F85B-768D-4600-BBC5-00C15FC38E39}" destId="{9B998D40-825B-4657-AA06-A4F47ACA8CB6}" srcOrd="0" destOrd="0" presId="urn:microsoft.com/office/officeart/2005/8/layout/default"/>
    <dgm:cxn modelId="{B6DCCA29-BB8D-4AD5-91E8-F0E37ABEE2D7}" type="presOf" srcId="{F7EEDC96-067A-4D16-B4F3-C5323A3FDD02}" destId="{A48D56BA-F6BE-4139-8BDA-8306C6CC9A31}" srcOrd="0" destOrd="0" presId="urn:microsoft.com/office/officeart/2005/8/layout/default"/>
    <dgm:cxn modelId="{003E743A-A0FC-4F1B-8C2A-2604B1A333E1}" srcId="{0DAF11C3-01D6-451B-B744-E63D16D6CAFC}" destId="{06574C8C-4D7D-4883-84BE-45F4FFA7872C}" srcOrd="13" destOrd="0" parTransId="{8E10507F-866B-4F64-BBFE-306D06374131}" sibTransId="{E8151363-A998-42F4-8378-4DFCFC798290}"/>
    <dgm:cxn modelId="{39D3D847-56C8-4E8E-BE50-75C7D05DE2FF}" type="presOf" srcId="{D0A04B67-7A21-4053-A435-B6733FADCC69}" destId="{6FFEAF11-33E7-4B5E-9F25-9D4F20A46693}" srcOrd="0" destOrd="0" presId="urn:microsoft.com/office/officeart/2005/8/layout/default"/>
    <dgm:cxn modelId="{40F7BF6E-2140-420C-A8CC-9EBFAA0D3788}" type="presOf" srcId="{B2FE5705-F345-40A3-A678-ED1E6F2FF357}" destId="{0BEC69E7-EC04-4ED7-B275-3ECB8943ED3C}" srcOrd="0" destOrd="0" presId="urn:microsoft.com/office/officeart/2005/8/layout/default"/>
    <dgm:cxn modelId="{6E5AD270-811B-4C8D-84A8-EC8A8AF58176}" type="presOf" srcId="{A7400E7B-5C25-4169-ACBB-9FA7BCADF7D8}" destId="{6288DE0C-4548-4617-9D8B-4E27A461CDA3}" srcOrd="0" destOrd="0" presId="urn:microsoft.com/office/officeart/2005/8/layout/default"/>
    <dgm:cxn modelId="{CBF44674-02B0-4BE9-AD75-24F1AC6378F0}" srcId="{0DAF11C3-01D6-451B-B744-E63D16D6CAFC}" destId="{DC753D92-E431-4CCA-8ACA-080D54E5D54E}" srcOrd="2" destOrd="0" parTransId="{16BD5022-BED2-483E-82C4-79A949133E13}" sibTransId="{2499E5D4-F072-4415-91DE-9967F440880D}"/>
    <dgm:cxn modelId="{42BCF975-D646-4514-A5A3-13321D2517EA}" srcId="{0DAF11C3-01D6-451B-B744-E63D16D6CAFC}" destId="{B2FE5705-F345-40A3-A678-ED1E6F2FF357}" srcOrd="5" destOrd="0" parTransId="{7D08A29D-98FC-4B78-9E57-6893942C2DCC}" sibTransId="{14B3667E-D637-4C40-8B77-A204BB4458E9}"/>
    <dgm:cxn modelId="{CAC4F479-C2D8-4B1B-B59B-8A5537E97546}" srcId="{0DAF11C3-01D6-451B-B744-E63D16D6CAFC}" destId="{A357F85B-768D-4600-BBC5-00C15FC38E39}" srcOrd="4" destOrd="0" parTransId="{715B3CE7-F3B2-4D0F-9AC0-2F70BD6104A4}" sibTransId="{557F0B52-14B3-4A42-A486-A840734E7209}"/>
    <dgm:cxn modelId="{D298887A-0EDD-4534-BA99-98EB99C6B7EE}" type="presOf" srcId="{5C036725-11CF-47B9-86C9-00760472EB52}" destId="{BB424E3D-8A12-4A72-B195-D2B5502E8505}" srcOrd="0" destOrd="0" presId="urn:microsoft.com/office/officeart/2005/8/layout/default"/>
    <dgm:cxn modelId="{E9B96D7C-2244-485A-A525-B3147A7ACADA}" type="presOf" srcId="{DC753D92-E431-4CCA-8ACA-080D54E5D54E}" destId="{E1D38995-EF9A-483B-891B-497E35C834BE}" srcOrd="0" destOrd="0" presId="urn:microsoft.com/office/officeart/2005/8/layout/default"/>
    <dgm:cxn modelId="{7B348783-FACE-478A-80E7-71A321A06137}" srcId="{0DAF11C3-01D6-451B-B744-E63D16D6CAFC}" destId="{6DE72308-EAEA-4297-ACE7-D2B17A40BA6B}" srcOrd="3" destOrd="0" parTransId="{5B33F960-4463-4B68-971D-62124B88053A}" sibTransId="{7320302E-66A7-4637-9CF0-1ADB87AFF83E}"/>
    <dgm:cxn modelId="{5E4F6B84-551D-4E7E-91C4-E14F54B4F34F}" type="presOf" srcId="{1D42E37A-F562-463C-A16A-94B05E115EB7}" destId="{8B195B1D-30FF-4E29-A3A0-E826ABC4A6D3}" srcOrd="0" destOrd="0" presId="urn:microsoft.com/office/officeart/2005/8/layout/default"/>
    <dgm:cxn modelId="{729D9987-A485-4785-ACA0-2F3C746EF6F0}" srcId="{0DAF11C3-01D6-451B-B744-E63D16D6CAFC}" destId="{5C036725-11CF-47B9-86C9-00760472EB52}" srcOrd="0" destOrd="0" parTransId="{21A2C32D-FB4D-4F64-9CAD-CB39DAC4E3F7}" sibTransId="{05C13F50-6C19-426F-95F3-6F703C2A03C5}"/>
    <dgm:cxn modelId="{526C048F-F4BD-42AF-A295-5178550DA8C1}" type="presOf" srcId="{2068B61A-2D73-4C4F-BA81-AA26335D2CBB}" destId="{A1C13D87-0B26-4701-A47A-1C07E7CAF311}" srcOrd="0" destOrd="0" presId="urn:microsoft.com/office/officeart/2005/8/layout/default"/>
    <dgm:cxn modelId="{91E278B5-2D28-41CF-A67F-61E4B80A4CEF}" srcId="{0DAF11C3-01D6-451B-B744-E63D16D6CAFC}" destId="{A7400E7B-5C25-4169-ACBB-9FA7BCADF7D8}" srcOrd="6" destOrd="0" parTransId="{3EE24C88-0DAD-4CB4-B145-088CCC77E7F4}" sibTransId="{A6A0787A-E03A-41E8-8575-8B84EC496DA5}"/>
    <dgm:cxn modelId="{AF43CEB9-705D-458B-9144-41F5644B04C0}" srcId="{0DAF11C3-01D6-451B-B744-E63D16D6CAFC}" destId="{1D42E37A-F562-463C-A16A-94B05E115EB7}" srcOrd="8" destOrd="0" parTransId="{22C20AFC-1B58-4C6D-BF03-CC94E9580831}" sibTransId="{039517CB-4BBC-408F-A24D-90FFBF2FD72B}"/>
    <dgm:cxn modelId="{0B7178BB-38C3-4271-8B54-82BEF7CC98DE}" srcId="{0DAF11C3-01D6-451B-B744-E63D16D6CAFC}" destId="{49BCCBB1-8FBC-4D67-BFA8-70354E9AAE0F}" srcOrd="9" destOrd="0" parTransId="{1C122520-D508-44D2-A097-D3898A4B55FE}" sibTransId="{EAE1F850-4E1A-4DC5-8FF0-47C430F3F923}"/>
    <dgm:cxn modelId="{B9B9B8BC-AD2B-405A-A061-4B1CEC8C9561}" type="presOf" srcId="{6BBDE2C0-FA8A-4F0B-BD40-EAC7B8F3C867}" destId="{ECFDB931-68D4-45FA-A58D-D6EAB0E2DB74}" srcOrd="0" destOrd="0" presId="urn:microsoft.com/office/officeart/2005/8/layout/default"/>
    <dgm:cxn modelId="{7A5A75CB-4422-48E9-A0F0-3430B677B1A0}" srcId="{0DAF11C3-01D6-451B-B744-E63D16D6CAFC}" destId="{6BBDE2C0-FA8A-4F0B-BD40-EAC7B8F3C867}" srcOrd="7" destOrd="0" parTransId="{305A146F-2D13-4028-AF6B-50CDF7B496FF}" sibTransId="{820CCB9A-335B-49B1-9408-0D381BA7DE97}"/>
    <dgm:cxn modelId="{6248F5DB-1E53-400C-BE92-45E3B3838729}" type="presOf" srcId="{06574C8C-4D7D-4883-84BE-45F4FFA7872C}" destId="{A46261D3-EF5F-4B54-8C5D-44E2180C4E54}" srcOrd="0" destOrd="0" presId="urn:microsoft.com/office/officeart/2005/8/layout/default"/>
    <dgm:cxn modelId="{EF014AF0-BA9B-4326-ADD5-4D032E948A7C}" type="presOf" srcId="{49BCCBB1-8FBC-4D67-BFA8-70354E9AAE0F}" destId="{DF0273FB-96F0-4942-9A91-C11491F3563F}" srcOrd="0" destOrd="0" presId="urn:microsoft.com/office/officeart/2005/8/layout/default"/>
    <dgm:cxn modelId="{6CD508F4-207E-498A-BB79-DEA4A872B939}" srcId="{0DAF11C3-01D6-451B-B744-E63D16D6CAFC}" destId="{F7EEDC96-067A-4D16-B4F3-C5323A3FDD02}" srcOrd="11" destOrd="0" parTransId="{8709517A-EDEE-40D0-A014-B2B81ECDFEF0}" sibTransId="{31623586-E97A-45D5-9817-FA4462F8A691}"/>
    <dgm:cxn modelId="{A4E900F7-7B10-4897-939F-A1CC49D0BB8B}" type="presOf" srcId="{0DAF11C3-01D6-451B-B744-E63D16D6CAFC}" destId="{5FBF0E5E-32AE-42B7-9DC2-FAAF73E59C05}" srcOrd="0" destOrd="0" presId="urn:microsoft.com/office/officeart/2005/8/layout/default"/>
    <dgm:cxn modelId="{EB7CE16D-677F-43D1-89EA-BB22CFC2DD59}" type="presParOf" srcId="{5FBF0E5E-32AE-42B7-9DC2-FAAF73E59C05}" destId="{BB424E3D-8A12-4A72-B195-D2B5502E8505}" srcOrd="0" destOrd="0" presId="urn:microsoft.com/office/officeart/2005/8/layout/default"/>
    <dgm:cxn modelId="{E4A03CCD-DD72-4466-AB02-E6D7DD3C9A24}" type="presParOf" srcId="{5FBF0E5E-32AE-42B7-9DC2-FAAF73E59C05}" destId="{49392186-8949-4A08-A352-C8FA9BD766FD}" srcOrd="1" destOrd="0" presId="urn:microsoft.com/office/officeart/2005/8/layout/default"/>
    <dgm:cxn modelId="{9B0B6182-A337-4969-8489-9FEAE9239C52}" type="presParOf" srcId="{5FBF0E5E-32AE-42B7-9DC2-FAAF73E59C05}" destId="{6FFEAF11-33E7-4B5E-9F25-9D4F20A46693}" srcOrd="2" destOrd="0" presId="urn:microsoft.com/office/officeart/2005/8/layout/default"/>
    <dgm:cxn modelId="{40347AB0-4186-468C-BCA9-3A68207A9C3E}" type="presParOf" srcId="{5FBF0E5E-32AE-42B7-9DC2-FAAF73E59C05}" destId="{2A0A79EB-99ED-497A-9949-87A8B173D2D2}" srcOrd="3" destOrd="0" presId="urn:microsoft.com/office/officeart/2005/8/layout/default"/>
    <dgm:cxn modelId="{24F3B865-7C3F-49D2-9B30-B23EEC08FD34}" type="presParOf" srcId="{5FBF0E5E-32AE-42B7-9DC2-FAAF73E59C05}" destId="{E1D38995-EF9A-483B-891B-497E35C834BE}" srcOrd="4" destOrd="0" presId="urn:microsoft.com/office/officeart/2005/8/layout/default"/>
    <dgm:cxn modelId="{C7FFE8C2-7EF4-4364-8D71-1218717800AC}" type="presParOf" srcId="{5FBF0E5E-32AE-42B7-9DC2-FAAF73E59C05}" destId="{F75F3021-3181-4404-973E-2C90A5C87C88}" srcOrd="5" destOrd="0" presId="urn:microsoft.com/office/officeart/2005/8/layout/default"/>
    <dgm:cxn modelId="{E73E2869-9E43-43CE-9A88-58919FCB93D6}" type="presParOf" srcId="{5FBF0E5E-32AE-42B7-9DC2-FAAF73E59C05}" destId="{AF4EB42F-8BF4-456C-AB60-E10663064E11}" srcOrd="6" destOrd="0" presId="urn:microsoft.com/office/officeart/2005/8/layout/default"/>
    <dgm:cxn modelId="{177A2EE2-1997-45DF-B157-45A089F73955}" type="presParOf" srcId="{5FBF0E5E-32AE-42B7-9DC2-FAAF73E59C05}" destId="{5B410077-4F97-4F62-BC00-BD85A8A2AC95}" srcOrd="7" destOrd="0" presId="urn:microsoft.com/office/officeart/2005/8/layout/default"/>
    <dgm:cxn modelId="{B52D9B23-2291-40D4-A2BD-4FACE3137B63}" type="presParOf" srcId="{5FBF0E5E-32AE-42B7-9DC2-FAAF73E59C05}" destId="{9B998D40-825B-4657-AA06-A4F47ACA8CB6}" srcOrd="8" destOrd="0" presId="urn:microsoft.com/office/officeart/2005/8/layout/default"/>
    <dgm:cxn modelId="{5005EB4C-38F9-4C40-ABBD-771D4AB683E7}" type="presParOf" srcId="{5FBF0E5E-32AE-42B7-9DC2-FAAF73E59C05}" destId="{1025635F-2D50-4AE4-9334-86FD6BBDCED6}" srcOrd="9" destOrd="0" presId="urn:microsoft.com/office/officeart/2005/8/layout/default"/>
    <dgm:cxn modelId="{ABA72873-5221-4165-A7C1-C18A67D9AA50}" type="presParOf" srcId="{5FBF0E5E-32AE-42B7-9DC2-FAAF73E59C05}" destId="{0BEC69E7-EC04-4ED7-B275-3ECB8943ED3C}" srcOrd="10" destOrd="0" presId="urn:microsoft.com/office/officeart/2005/8/layout/default"/>
    <dgm:cxn modelId="{930702CE-CA56-48FA-9DE6-BC987A961444}" type="presParOf" srcId="{5FBF0E5E-32AE-42B7-9DC2-FAAF73E59C05}" destId="{08FEFF56-193D-48A4-BC0D-18DF120459C2}" srcOrd="11" destOrd="0" presId="urn:microsoft.com/office/officeart/2005/8/layout/default"/>
    <dgm:cxn modelId="{A142B89E-4199-443D-A836-F5ED6B502420}" type="presParOf" srcId="{5FBF0E5E-32AE-42B7-9DC2-FAAF73E59C05}" destId="{6288DE0C-4548-4617-9D8B-4E27A461CDA3}" srcOrd="12" destOrd="0" presId="urn:microsoft.com/office/officeart/2005/8/layout/default"/>
    <dgm:cxn modelId="{0D8F0886-77FD-4C9E-A698-641C4AB3CFD4}" type="presParOf" srcId="{5FBF0E5E-32AE-42B7-9DC2-FAAF73E59C05}" destId="{B7CF71E1-3423-41C9-927A-569D07FC848C}" srcOrd="13" destOrd="0" presId="urn:microsoft.com/office/officeart/2005/8/layout/default"/>
    <dgm:cxn modelId="{A95E7029-91A6-46A1-A6A9-B5C5495ADF01}" type="presParOf" srcId="{5FBF0E5E-32AE-42B7-9DC2-FAAF73E59C05}" destId="{ECFDB931-68D4-45FA-A58D-D6EAB0E2DB74}" srcOrd="14" destOrd="0" presId="urn:microsoft.com/office/officeart/2005/8/layout/default"/>
    <dgm:cxn modelId="{66EE27C7-8ECA-4A18-8972-456AE915CE65}" type="presParOf" srcId="{5FBF0E5E-32AE-42B7-9DC2-FAAF73E59C05}" destId="{100E742A-34F6-494B-B610-6AD8D13C6EA9}" srcOrd="15" destOrd="0" presId="urn:microsoft.com/office/officeart/2005/8/layout/default"/>
    <dgm:cxn modelId="{2E3D0DA6-9C05-40D9-BA86-D3CD6187778C}" type="presParOf" srcId="{5FBF0E5E-32AE-42B7-9DC2-FAAF73E59C05}" destId="{8B195B1D-30FF-4E29-A3A0-E826ABC4A6D3}" srcOrd="16" destOrd="0" presId="urn:microsoft.com/office/officeart/2005/8/layout/default"/>
    <dgm:cxn modelId="{93791D04-AAC1-4C7D-ADBD-9EBCFBE509EC}" type="presParOf" srcId="{5FBF0E5E-32AE-42B7-9DC2-FAAF73E59C05}" destId="{0237E781-624F-40D1-BEFD-4D16055E3FA6}" srcOrd="17" destOrd="0" presId="urn:microsoft.com/office/officeart/2005/8/layout/default"/>
    <dgm:cxn modelId="{726DC18C-7ACF-4D86-9448-B9AD6BAA06FF}" type="presParOf" srcId="{5FBF0E5E-32AE-42B7-9DC2-FAAF73E59C05}" destId="{DF0273FB-96F0-4942-9A91-C11491F3563F}" srcOrd="18" destOrd="0" presId="urn:microsoft.com/office/officeart/2005/8/layout/default"/>
    <dgm:cxn modelId="{1F336F0A-1D78-49BB-853F-93F086C4A689}" type="presParOf" srcId="{5FBF0E5E-32AE-42B7-9DC2-FAAF73E59C05}" destId="{83FDAF7C-9E90-417D-8318-E04C9511CA42}" srcOrd="19" destOrd="0" presId="urn:microsoft.com/office/officeart/2005/8/layout/default"/>
    <dgm:cxn modelId="{142005AB-D2D5-4092-A726-B67135EEA755}" type="presParOf" srcId="{5FBF0E5E-32AE-42B7-9DC2-FAAF73E59C05}" destId="{58447FA7-3259-4C6B-8B2E-DB4D83CE66BA}" srcOrd="20" destOrd="0" presId="urn:microsoft.com/office/officeart/2005/8/layout/default"/>
    <dgm:cxn modelId="{95838741-06B8-4A87-B9F5-F6E1C56AB49C}" type="presParOf" srcId="{5FBF0E5E-32AE-42B7-9DC2-FAAF73E59C05}" destId="{E74A910B-84E1-41AB-9554-AF4885B9613D}" srcOrd="21" destOrd="0" presId="urn:microsoft.com/office/officeart/2005/8/layout/default"/>
    <dgm:cxn modelId="{643E130B-7684-456C-B910-FB6FA5462A13}" type="presParOf" srcId="{5FBF0E5E-32AE-42B7-9DC2-FAAF73E59C05}" destId="{A48D56BA-F6BE-4139-8BDA-8306C6CC9A31}" srcOrd="22" destOrd="0" presId="urn:microsoft.com/office/officeart/2005/8/layout/default"/>
    <dgm:cxn modelId="{DA631BD9-A70C-4552-ADC9-351BBFB3D1D9}" type="presParOf" srcId="{5FBF0E5E-32AE-42B7-9DC2-FAAF73E59C05}" destId="{C799B66B-66B2-4658-BEB4-42DE0F5BD069}" srcOrd="23" destOrd="0" presId="urn:microsoft.com/office/officeart/2005/8/layout/default"/>
    <dgm:cxn modelId="{9366EC23-B477-4510-AB92-76CA84DBD388}" type="presParOf" srcId="{5FBF0E5E-32AE-42B7-9DC2-FAAF73E59C05}" destId="{A1C13D87-0B26-4701-A47A-1C07E7CAF311}" srcOrd="24" destOrd="0" presId="urn:microsoft.com/office/officeart/2005/8/layout/default"/>
    <dgm:cxn modelId="{03384B1C-9371-40D8-A31B-BE37722AFB81}" type="presParOf" srcId="{5FBF0E5E-32AE-42B7-9DC2-FAAF73E59C05}" destId="{BFC1A0C7-8613-4D44-8871-4BFF25C52688}" srcOrd="25" destOrd="0" presId="urn:microsoft.com/office/officeart/2005/8/layout/default"/>
    <dgm:cxn modelId="{DF678AE6-1AA2-48AA-8FC8-FD01C593AF91}" type="presParOf" srcId="{5FBF0E5E-32AE-42B7-9DC2-FAAF73E59C05}" destId="{A46261D3-EF5F-4B54-8C5D-44E2180C4E54}" srcOrd="2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Recognize the most important Markdown syntax elements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from scratch by applying the Markdown syntax on existing template documents</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Introduction to Markdown Elements</a:t>
          </a:r>
          <a:endParaRPr lang="en-MK" sz="28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Markdown in Practice</a:t>
          </a:r>
          <a:endParaRPr lang="en-MK" sz="28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b="1" kern="1200" dirty="0">
              <a:solidFill>
                <a:schemeClr val="tx1"/>
              </a:solidFill>
            </a:rPr>
            <a:t>Editing Existing Markdown Documents</a:t>
          </a:r>
          <a:endParaRPr lang="en-MK" sz="28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0" kern="1200" dirty="0">
              <a:solidFill>
                <a:schemeClr val="tx1"/>
              </a:solidFill>
            </a:rPr>
            <a:t>Using the obtained knowledge regarding Markdown, fill out the lesson plan template with the necessary information.</a:t>
          </a:r>
          <a:endParaRPr lang="en-MK" sz="36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0" kern="1200" dirty="0">
              <a:solidFill>
                <a:schemeClr val="tx1"/>
              </a:solidFill>
            </a:rPr>
            <a:t>Make sure that the cloned repository is up-to-date and that any remote changes have been pulled locally.</a:t>
          </a:r>
          <a:endParaRPr lang="en-MK" sz="56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24E3D-8A12-4A72-B195-D2B5502E8505}">
      <dsp:nvSpPr>
        <dsp:cNvPr id="0" name=""/>
        <dsp:cNvSpPr/>
      </dsp:nvSpPr>
      <dsp:spPr>
        <a:xfrm>
          <a:off x="3594" y="229666"/>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solidFill>
                <a:schemeClr val="bg1"/>
              </a:solidFill>
            </a:rPr>
            <a:t>Make a copy of the </a:t>
          </a:r>
          <a:r>
            <a:rPr lang="en-US" sz="1200" kern="1200" dirty="0">
              <a:solidFill>
                <a:schemeClr val="bg1"/>
              </a:solidFill>
              <a:latin typeface="Consolas" panose="020B0609020204030204" pitchFamily="49" charset="0"/>
            </a:rPr>
            <a:t>template_unit_lesson_plan.md </a:t>
          </a:r>
          <a:r>
            <a:rPr lang="en-US" sz="1200" kern="1200" dirty="0">
              <a:solidFill>
                <a:schemeClr val="bg1"/>
              </a:solidFill>
              <a:latin typeface="+mn-lt"/>
            </a:rPr>
            <a:t>template</a:t>
          </a:r>
        </a:p>
      </dsp:txBody>
      <dsp:txXfrm>
        <a:off x="3594" y="229666"/>
        <a:ext cx="1946002" cy="1167601"/>
      </dsp:txXfrm>
    </dsp:sp>
    <dsp:sp modelId="{6FFEAF11-33E7-4B5E-9F25-9D4F20A46693}">
      <dsp:nvSpPr>
        <dsp:cNvPr id="0" name=""/>
        <dsp:cNvSpPr/>
      </dsp:nvSpPr>
      <dsp:spPr>
        <a:xfrm>
          <a:off x="2144196" y="229666"/>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Open it in Obsidian</a:t>
          </a:r>
        </a:p>
      </dsp:txBody>
      <dsp:txXfrm>
        <a:off x="2144196" y="229666"/>
        <a:ext cx="1946002" cy="1167601"/>
      </dsp:txXfrm>
    </dsp:sp>
    <dsp:sp modelId="{E1D38995-EF9A-483B-891B-497E35C834BE}">
      <dsp:nvSpPr>
        <dsp:cNvPr id="0" name=""/>
        <dsp:cNvSpPr/>
      </dsp:nvSpPr>
      <dsp:spPr>
        <a:xfrm>
          <a:off x="4284798" y="229666"/>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Fill out the metadata</a:t>
          </a:r>
        </a:p>
      </dsp:txBody>
      <dsp:txXfrm>
        <a:off x="4284798" y="229666"/>
        <a:ext cx="1946002" cy="1167601"/>
      </dsp:txXfrm>
    </dsp:sp>
    <dsp:sp modelId="{AF4EB42F-8BF4-456C-AB60-E10663064E11}">
      <dsp:nvSpPr>
        <dsp:cNvPr id="0" name=""/>
        <dsp:cNvSpPr/>
      </dsp:nvSpPr>
      <dsp:spPr>
        <a:xfrm>
          <a:off x="6425401" y="229666"/>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Change heading 1 to the title of the unit</a:t>
          </a:r>
        </a:p>
      </dsp:txBody>
      <dsp:txXfrm>
        <a:off x="6425401" y="229666"/>
        <a:ext cx="1946002" cy="1167601"/>
      </dsp:txXfrm>
    </dsp:sp>
    <dsp:sp modelId="{9B998D40-825B-4657-AA06-A4F47ACA8CB6}">
      <dsp:nvSpPr>
        <dsp:cNvPr id="0" name=""/>
        <dsp:cNvSpPr/>
      </dsp:nvSpPr>
      <dsp:spPr>
        <a:xfrm>
          <a:off x="8566003" y="229666"/>
          <a:ext cx="1946002" cy="116760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Change heading 2 to “Goals”, add an unordered list with at least 3 elements</a:t>
          </a:r>
        </a:p>
      </dsp:txBody>
      <dsp:txXfrm>
        <a:off x="8566003" y="229666"/>
        <a:ext cx="1946002" cy="1167601"/>
      </dsp:txXfrm>
    </dsp:sp>
    <dsp:sp modelId="{0BEC69E7-EC04-4ED7-B275-3ECB8943ED3C}">
      <dsp:nvSpPr>
        <dsp:cNvPr id="0" name=""/>
        <dsp:cNvSpPr/>
      </dsp:nvSpPr>
      <dsp:spPr>
        <a:xfrm>
          <a:off x="3594" y="1591868"/>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Edit the unordered list in the “Location” section</a:t>
          </a:r>
        </a:p>
      </dsp:txBody>
      <dsp:txXfrm>
        <a:off x="3594" y="1591868"/>
        <a:ext cx="1946002" cy="1167601"/>
      </dsp:txXfrm>
    </dsp:sp>
    <dsp:sp modelId="{6288DE0C-4548-4617-9D8B-4E27A461CDA3}">
      <dsp:nvSpPr>
        <dsp:cNvPr id="0" name=""/>
        <dsp:cNvSpPr/>
      </dsp:nvSpPr>
      <dsp:spPr>
        <a:xfrm>
          <a:off x="2144196" y="1591868"/>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Format estimated training duration in the “Total Duration” section as both bold and italic</a:t>
          </a:r>
        </a:p>
      </dsp:txBody>
      <dsp:txXfrm>
        <a:off x="2144196" y="1591868"/>
        <a:ext cx="1946002" cy="1167601"/>
      </dsp:txXfrm>
    </dsp:sp>
    <dsp:sp modelId="{ECFDB931-68D4-45FA-A58D-D6EAB0E2DB74}">
      <dsp:nvSpPr>
        <dsp:cNvPr id="0" name=""/>
        <dsp:cNvSpPr/>
      </dsp:nvSpPr>
      <dsp:spPr>
        <a:xfrm>
          <a:off x="4284798" y="1591868"/>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tx1"/>
              </a:solidFill>
            </a:rPr>
            <a:t>Provide number of attendees</a:t>
          </a:r>
        </a:p>
      </dsp:txBody>
      <dsp:txXfrm>
        <a:off x="4284798" y="1591868"/>
        <a:ext cx="1946002" cy="1167601"/>
      </dsp:txXfrm>
    </dsp:sp>
    <dsp:sp modelId="{8B195B1D-30FF-4E29-A3A0-E826ABC4A6D3}">
      <dsp:nvSpPr>
        <dsp:cNvPr id="0" name=""/>
        <dsp:cNvSpPr/>
      </dsp:nvSpPr>
      <dsp:spPr>
        <a:xfrm>
          <a:off x="6425401" y="1591868"/>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Convert the unordered list in the “Learning Objectives” section to an ordered list, providing at least 3 learning objectives</a:t>
          </a:r>
        </a:p>
      </dsp:txBody>
      <dsp:txXfrm>
        <a:off x="6425401" y="1591868"/>
        <a:ext cx="1946002" cy="1167601"/>
      </dsp:txXfrm>
    </dsp:sp>
    <dsp:sp modelId="{DF0273FB-96F0-4942-9A91-C11491F3563F}">
      <dsp:nvSpPr>
        <dsp:cNvPr id="0" name=""/>
        <dsp:cNvSpPr/>
      </dsp:nvSpPr>
      <dsp:spPr>
        <a:xfrm>
          <a:off x="8566003" y="1591868"/>
          <a:ext cx="1946002" cy="116760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Edit the table in the “Plan” section, removing any unneeded rows. Add a link in the “Activities” section.</a:t>
          </a:r>
        </a:p>
      </dsp:txBody>
      <dsp:txXfrm>
        <a:off x="8566003" y="1591868"/>
        <a:ext cx="1946002" cy="1167601"/>
      </dsp:txXfrm>
    </dsp:sp>
    <dsp:sp modelId="{58447FA7-3259-4C6B-8B2E-DB4D83CE66BA}">
      <dsp:nvSpPr>
        <dsp:cNvPr id="0" name=""/>
        <dsp:cNvSpPr/>
      </dsp:nvSpPr>
      <dsp:spPr>
        <a:xfrm>
          <a:off x="1073895" y="2954069"/>
          <a:ext cx="1946002" cy="116760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Provide “Assessment” information, adding a nested list to an existing list element.</a:t>
          </a:r>
        </a:p>
      </dsp:txBody>
      <dsp:txXfrm>
        <a:off x="1073895" y="2954069"/>
        <a:ext cx="1946002" cy="1167601"/>
      </dsp:txXfrm>
    </dsp:sp>
    <dsp:sp modelId="{A48D56BA-F6BE-4139-8BDA-8306C6CC9A31}">
      <dsp:nvSpPr>
        <dsp:cNvPr id="0" name=""/>
        <dsp:cNvSpPr/>
      </dsp:nvSpPr>
      <dsp:spPr>
        <a:xfrm>
          <a:off x="3214497" y="2954069"/>
          <a:ext cx="1946002" cy="116760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Alter the “Certification or Badge” section by inserting an image of an arbitrary badge</a:t>
          </a:r>
        </a:p>
      </dsp:txBody>
      <dsp:txXfrm>
        <a:off x="3214497" y="2954069"/>
        <a:ext cx="1946002" cy="1167601"/>
      </dsp:txXfrm>
    </dsp:sp>
    <dsp:sp modelId="{A1C13D87-0B26-4701-A47A-1C07E7CAF311}">
      <dsp:nvSpPr>
        <dsp:cNvPr id="0" name=""/>
        <dsp:cNvSpPr/>
      </dsp:nvSpPr>
      <dsp:spPr>
        <a:xfrm>
          <a:off x="5355100" y="2954069"/>
          <a:ext cx="1946002" cy="116760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Complete the lesson plan by filling out the “Reflections” and “Comments” sections</a:t>
          </a:r>
        </a:p>
      </dsp:txBody>
      <dsp:txXfrm>
        <a:off x="5355100" y="2954069"/>
        <a:ext cx="1946002" cy="1167601"/>
      </dsp:txXfrm>
    </dsp:sp>
    <dsp:sp modelId="{A46261D3-EF5F-4B54-8C5D-44E2180C4E54}">
      <dsp:nvSpPr>
        <dsp:cNvPr id="0" name=""/>
        <dsp:cNvSpPr/>
      </dsp:nvSpPr>
      <dsp:spPr>
        <a:xfrm>
          <a:off x="7495702" y="2954069"/>
          <a:ext cx="1946002" cy="116760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Commit the changes and push them to GitHub</a:t>
          </a:r>
        </a:p>
      </dsp:txBody>
      <dsp:txXfrm>
        <a:off x="7495702" y="2954069"/>
        <a:ext cx="1946002" cy="1167601"/>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23-Aug-23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12</a:t>
            </a:fld>
            <a:endParaRPr lang="en-US"/>
          </a:p>
        </p:txBody>
      </p:sp>
    </p:spTree>
    <p:extLst>
      <p:ext uri="{BB962C8B-B14F-4D97-AF65-F5344CB8AC3E}">
        <p14:creationId xmlns:p14="http://schemas.microsoft.com/office/powerpoint/2010/main" val="2092848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 Id="rId9" Type="http://schemas.openxmlformats.org/officeDocument/2006/relationships/slideLayout" Target="../slideLayouts/slideLayout24.xml"/><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theme" Target="../theme/theme2.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3.png"/><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s://example.com/" TargetMode="External"/><Relationship Id="rId4" Type="http://schemas.openxmlformats.org/officeDocument/2006/relationships/image" Target="../media/image24.png"/><Relationship Id="rId5" Type="http://schemas.openxmlformats.org/officeDocument/2006/relationships/image" Target="../media/image2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fair-by-design-methodology.github.io/FAIR-by-Design_ToT/latest/Stage%204%20%E2%80%93%20Produce/09-Content%20Development/09-Markdown%20Syntax/#advanced-linking-with-obsidian" TargetMode="Externa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8.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2.png"/><Relationship Id="rId3"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8.png"/><Relationship Id="rId8" Type="http://schemas.openxmlformats.org/officeDocument/2006/relationships/image" Target="../media/image9.svg"/><Relationship Id="rId9" Type="http://schemas.openxmlformats.org/officeDocument/2006/relationships/image" Target="../media/image10.png"/><Relationship Id="rId10" Type="http://schemas.openxmlformats.org/officeDocument/2006/relationships/image" Target="../media/image11.svg"/><Relationship Id="rId11" Type="http://schemas.openxmlformats.org/officeDocument/2006/relationships/image" Target="../media/image12.png"/><Relationship Id="rId12" Type="http://schemas.openxmlformats.org/officeDocument/2006/relationships/image" Target="../media/image13.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pixabay.com/users/bodobe-1222375" TargetMode="External"/><Relationship Id="rId3" Type="http://schemas.openxmlformats.org/officeDocument/2006/relationships/hyperlink" Target="https://pixabay.com/" TargetMode="External"/><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Development</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86937-5042-6A64-EADE-9CF09B60027B}"/>
              </a:ext>
            </a:extLst>
          </p:cNvPr>
          <p:cNvSpPr>
            <a:spLocks noGrp="1"/>
          </p:cNvSpPr>
          <p:nvPr>
            <p:ph type="title"/>
          </p:nvPr>
        </p:nvSpPr>
        <p:spPr/>
        <p:txBody>
          <a:bodyPr/>
          <a:lstStyle/>
          <a:p>
            <a:r>
              <a:rPr lang="en-US" dirty="0"/>
              <a:t>Unordered Lists (Bullets)</a:t>
            </a:r>
          </a:p>
        </p:txBody>
      </p:sp>
      <p:sp>
        <p:nvSpPr>
          <p:cNvPr id="3" name="Content Placeholder 2">
            <a:extLst>
              <a:ext uri="{FF2B5EF4-FFF2-40B4-BE49-F238E27FC236}">
                <a16:creationId xmlns:a16="http://schemas.microsoft.com/office/drawing/2014/main" id="{6E1B2C2E-AD4D-FA03-859E-D6295800ACE5}"/>
              </a:ext>
            </a:extLst>
          </p:cNvPr>
          <p:cNvSpPr>
            <a:spLocks noGrp="1"/>
          </p:cNvSpPr>
          <p:nvPr>
            <p:ph idx="1"/>
          </p:nvPr>
        </p:nvSpPr>
        <p:spPr/>
        <p:txBody>
          <a:bodyPr/>
          <a:lstStyle/>
          <a:p>
            <a:r>
              <a:rPr lang="en-US" dirty="0"/>
              <a:t>Two equivalent approaches</a:t>
            </a:r>
          </a:p>
          <a:p>
            <a:pPr lvl="1"/>
            <a:r>
              <a:rPr lang="en-US" dirty="0"/>
              <a:t>- prefix</a:t>
            </a:r>
          </a:p>
          <a:p>
            <a:pPr lvl="1"/>
            <a:r>
              <a:rPr lang="en-US" dirty="0"/>
              <a:t>* prefix</a:t>
            </a:r>
          </a:p>
          <a:p>
            <a:r>
              <a:rPr lang="en-US" dirty="0"/>
              <a:t>Decide which one to use and stick to it</a:t>
            </a:r>
          </a:p>
        </p:txBody>
      </p:sp>
      <p:pic>
        <p:nvPicPr>
          <p:cNvPr id="6" name="Picture 5" descr="Example Markdown unordered list">
            <a:extLst>
              <a:ext uri="{FF2B5EF4-FFF2-40B4-BE49-F238E27FC236}">
                <a16:creationId xmlns:a16="http://schemas.microsoft.com/office/drawing/2014/main" id="{D37BC34F-1D8A-B4F9-B47A-53A979C889E6}"/>
              </a:ext>
            </a:extLst>
          </p:cNvPr>
          <p:cNvPicPr>
            <a:picLocks noChangeAspect="1"/>
          </p:cNvPicPr>
          <p:nvPr/>
        </p:nvPicPr>
        <p:blipFill rotWithShape="1">
          <a:blip r:embed="rId2"/>
          <a:srcRect r="24161"/>
          <a:stretch/>
        </p:blipFill>
        <p:spPr>
          <a:xfrm>
            <a:off x="1062141" y="4122267"/>
            <a:ext cx="4166867" cy="1633847"/>
          </a:xfrm>
          <a:prstGeom prst="rect">
            <a:avLst/>
          </a:prstGeom>
          <a:ln>
            <a:noFill/>
          </a:ln>
          <a:effectLst>
            <a:outerShdw blurRad="292100" dist="139700" dir="2700000" algn="tl" rotWithShape="0">
              <a:srgbClr val="333333">
                <a:alpha val="65000"/>
              </a:srgbClr>
            </a:outerShdw>
          </a:effectLst>
        </p:spPr>
      </p:pic>
      <p:pic>
        <p:nvPicPr>
          <p:cNvPr id="4098" name="Picture 2" descr="Obsidian - Unordered Lists">
            <a:extLst>
              <a:ext uri="{FF2B5EF4-FFF2-40B4-BE49-F238E27FC236}">
                <a16:creationId xmlns:a16="http://schemas.microsoft.com/office/drawing/2014/main" id="{A28F1731-AF09-6F17-0D28-F3721CE14A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771"/>
          <a:stretch/>
        </p:blipFill>
        <p:spPr bwMode="auto">
          <a:xfrm>
            <a:off x="5650860" y="4122268"/>
            <a:ext cx="5243000" cy="16327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9D8C35D-8849-C267-A53B-7DDCCA180B0A}"/>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480546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2D795-2DE7-6FD4-4B80-C6ACEECDAB8E}"/>
              </a:ext>
            </a:extLst>
          </p:cNvPr>
          <p:cNvSpPr>
            <a:spLocks noGrp="1"/>
          </p:cNvSpPr>
          <p:nvPr>
            <p:ph type="title"/>
          </p:nvPr>
        </p:nvSpPr>
        <p:spPr/>
        <p:txBody>
          <a:bodyPr/>
          <a:lstStyle/>
          <a:p>
            <a:r>
              <a:rPr lang="en-US" dirty="0"/>
              <a:t>Nesting Ordered and Unordered Lists</a:t>
            </a:r>
          </a:p>
        </p:txBody>
      </p:sp>
      <p:sp>
        <p:nvSpPr>
          <p:cNvPr id="3" name="Content Placeholder 2">
            <a:extLst>
              <a:ext uri="{FF2B5EF4-FFF2-40B4-BE49-F238E27FC236}">
                <a16:creationId xmlns:a16="http://schemas.microsoft.com/office/drawing/2014/main" id="{181653B0-FF7D-90E0-8F88-A5A0A73F281F}"/>
              </a:ext>
            </a:extLst>
          </p:cNvPr>
          <p:cNvSpPr>
            <a:spLocks noGrp="1"/>
          </p:cNvSpPr>
          <p:nvPr>
            <p:ph idx="1"/>
          </p:nvPr>
        </p:nvSpPr>
        <p:spPr/>
        <p:txBody>
          <a:bodyPr/>
          <a:lstStyle/>
          <a:p>
            <a:r>
              <a:rPr lang="en-US" dirty="0"/>
              <a:t>Interchangeable nesting between ordered and unordered lists</a:t>
            </a:r>
          </a:p>
          <a:p>
            <a:r>
              <a:rPr lang="en-US" dirty="0"/>
              <a:t>As previously, indentation is important</a:t>
            </a:r>
          </a:p>
          <a:p>
            <a:r>
              <a:rPr lang="en-US" dirty="0"/>
              <a:t>When using the Obsidian toolbar, the same indentation buttons can be used as previously</a:t>
            </a:r>
          </a:p>
        </p:txBody>
      </p:sp>
      <p:pic>
        <p:nvPicPr>
          <p:cNvPr id="6" name="Picture 5" descr="Example nesting of ordered and unordered lists in Markdown">
            <a:extLst>
              <a:ext uri="{FF2B5EF4-FFF2-40B4-BE49-F238E27FC236}">
                <a16:creationId xmlns:a16="http://schemas.microsoft.com/office/drawing/2014/main" id="{51FA5A3A-5328-65A8-7A76-3A1445ACDB37}"/>
              </a:ext>
            </a:extLst>
          </p:cNvPr>
          <p:cNvPicPr>
            <a:picLocks noChangeAspect="1"/>
          </p:cNvPicPr>
          <p:nvPr/>
        </p:nvPicPr>
        <p:blipFill>
          <a:blip r:embed="rId2"/>
          <a:stretch>
            <a:fillRect/>
          </a:stretch>
        </p:blipFill>
        <p:spPr>
          <a:xfrm>
            <a:off x="1847850" y="4001294"/>
            <a:ext cx="3457232" cy="1701322"/>
          </a:xfrm>
          <a:prstGeom prst="rect">
            <a:avLst/>
          </a:prstGeom>
          <a:ln>
            <a:noFill/>
          </a:ln>
          <a:effectLst>
            <a:outerShdw blurRad="292100" dist="139700" dir="2700000" algn="tl" rotWithShape="0">
              <a:srgbClr val="333333">
                <a:alpha val="65000"/>
              </a:srgbClr>
            </a:outerShdw>
          </a:effectLst>
        </p:spPr>
      </p:pic>
      <p:pic>
        <p:nvPicPr>
          <p:cNvPr id="7" name="Picture 2" descr="Obsidian - Indent List">
            <a:extLst>
              <a:ext uri="{FF2B5EF4-FFF2-40B4-BE49-F238E27FC236}">
                <a16:creationId xmlns:a16="http://schemas.microsoft.com/office/drawing/2014/main" id="{127B2412-8388-7F4F-62CD-C1D7F28A54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84" b="47082"/>
          <a:stretch/>
        </p:blipFill>
        <p:spPr bwMode="auto">
          <a:xfrm>
            <a:off x="6657359" y="4548817"/>
            <a:ext cx="4045726" cy="6062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9B8947F-4577-B247-0AF6-B5873C8D3D5E}"/>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983536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38CD6-6BEC-467B-881A-F0A1089E5732}"/>
              </a:ext>
            </a:extLst>
          </p:cNvPr>
          <p:cNvSpPr>
            <a:spLocks noGrp="1"/>
          </p:cNvSpPr>
          <p:nvPr>
            <p:ph type="title"/>
          </p:nvPr>
        </p:nvSpPr>
        <p:spPr/>
        <p:txBody>
          <a:bodyPr/>
          <a:lstStyle/>
          <a:p>
            <a:r>
              <a:rPr lang="en-US" dirty="0"/>
              <a:t>Links</a:t>
            </a:r>
          </a:p>
        </p:txBody>
      </p:sp>
      <p:sp>
        <p:nvSpPr>
          <p:cNvPr id="3" name="Content Placeholder 2">
            <a:extLst>
              <a:ext uri="{FF2B5EF4-FFF2-40B4-BE49-F238E27FC236}">
                <a16:creationId xmlns:a16="http://schemas.microsoft.com/office/drawing/2014/main" id="{F9690A6C-840F-8ABB-A7B1-E400E91FC948}"/>
              </a:ext>
            </a:extLst>
          </p:cNvPr>
          <p:cNvSpPr>
            <a:spLocks noGrp="1"/>
          </p:cNvSpPr>
          <p:nvPr>
            <p:ph idx="1"/>
          </p:nvPr>
        </p:nvSpPr>
        <p:spPr/>
        <p:txBody>
          <a:bodyPr>
            <a:normAutofit/>
          </a:bodyPr>
          <a:lstStyle/>
          <a:p>
            <a:r>
              <a:rPr lang="en-US" sz="2400" dirty="0"/>
              <a:t>Syntax: </a:t>
            </a:r>
            <a:r>
              <a:rPr lang="en-US" sz="2400" dirty="0">
                <a:latin typeface="Consolas" panose="020B0609020204030204" pitchFamily="49" charset="0"/>
              </a:rPr>
              <a:t>[Link Text](</a:t>
            </a:r>
            <a:r>
              <a:rPr lang="en-US" sz="2400" dirty="0">
                <a:latin typeface="Consolas" panose="020B0609020204030204" pitchFamily="49" charset="0"/>
                <a:hlinkClick r:id="rId3"/>
              </a:rPr>
              <a:t>https://example.com</a:t>
            </a:r>
            <a:r>
              <a:rPr lang="en-US" sz="2400" dirty="0">
                <a:latin typeface="Consolas" panose="020B0609020204030204" pitchFamily="49" charset="0"/>
              </a:rPr>
              <a:t>)</a:t>
            </a:r>
          </a:p>
          <a:p>
            <a:r>
              <a:rPr lang="en-US" sz="2400" dirty="0"/>
              <a:t>Two parts</a:t>
            </a:r>
          </a:p>
          <a:p>
            <a:pPr lvl="1"/>
            <a:r>
              <a:rPr lang="en-US" sz="2000" dirty="0"/>
              <a:t>Visible text between “</a:t>
            </a:r>
            <a:r>
              <a:rPr lang="en-US" sz="2000" dirty="0">
                <a:latin typeface="Consolas" panose="020B0609020204030204" pitchFamily="49" charset="0"/>
              </a:rPr>
              <a:t>[]</a:t>
            </a:r>
            <a:r>
              <a:rPr lang="en-US" sz="2000" dirty="0"/>
              <a:t>” brackets</a:t>
            </a:r>
          </a:p>
          <a:p>
            <a:pPr lvl="1"/>
            <a:r>
              <a:rPr lang="en-US" sz="2000" dirty="0"/>
              <a:t>Link location between “</a:t>
            </a:r>
            <a:r>
              <a:rPr lang="en-US" sz="2000" dirty="0">
                <a:latin typeface="Consolas" panose="020B0609020204030204" pitchFamily="49" charset="0"/>
              </a:rPr>
              <a:t>()</a:t>
            </a:r>
            <a:r>
              <a:rPr lang="en-US" sz="2000" dirty="0"/>
              <a:t>” brackets</a:t>
            </a:r>
          </a:p>
          <a:p>
            <a:r>
              <a:rPr lang="en-US" sz="2400" dirty="0"/>
              <a:t>When linking to a web page, important to set “http://” or “https://”</a:t>
            </a:r>
          </a:p>
        </p:txBody>
      </p:sp>
      <p:pic>
        <p:nvPicPr>
          <p:cNvPr id="6" name="Picture 5" descr="Example Markdown link">
            <a:extLst>
              <a:ext uri="{FF2B5EF4-FFF2-40B4-BE49-F238E27FC236}">
                <a16:creationId xmlns:a16="http://schemas.microsoft.com/office/drawing/2014/main" id="{911FD23D-6EB2-B72A-9431-0426907A5BA3}"/>
              </a:ext>
            </a:extLst>
          </p:cNvPr>
          <p:cNvPicPr>
            <a:picLocks noChangeAspect="1"/>
          </p:cNvPicPr>
          <p:nvPr/>
        </p:nvPicPr>
        <p:blipFill>
          <a:blip r:embed="rId4"/>
          <a:stretch>
            <a:fillRect/>
          </a:stretch>
        </p:blipFill>
        <p:spPr>
          <a:xfrm>
            <a:off x="3395558" y="3930286"/>
            <a:ext cx="5400883" cy="863406"/>
          </a:xfrm>
          <a:prstGeom prst="rect">
            <a:avLst/>
          </a:prstGeom>
          <a:ln>
            <a:noFill/>
          </a:ln>
          <a:effectLst>
            <a:outerShdw blurRad="292100" dist="139700" dir="2700000" algn="tl" rotWithShape="0">
              <a:srgbClr val="333333">
                <a:alpha val="65000"/>
              </a:srgbClr>
            </a:outerShdw>
          </a:effectLst>
        </p:spPr>
      </p:pic>
      <p:pic>
        <p:nvPicPr>
          <p:cNvPr id="5122" name="Picture 2" descr="Obsidian - Adding Links">
            <a:extLst>
              <a:ext uri="{FF2B5EF4-FFF2-40B4-BE49-F238E27FC236}">
                <a16:creationId xmlns:a16="http://schemas.microsoft.com/office/drawing/2014/main" id="{927C3F6E-89B6-87D2-39C5-8831E5847E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8515" y="4882456"/>
            <a:ext cx="7505357" cy="132409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233F35AD-1528-9EBE-B477-B2386770431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336820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520FB-66DD-02B3-D48B-C9D3D8A58CDF}"/>
              </a:ext>
            </a:extLst>
          </p:cNvPr>
          <p:cNvSpPr>
            <a:spLocks noGrp="1"/>
          </p:cNvSpPr>
          <p:nvPr>
            <p:ph type="title"/>
          </p:nvPr>
        </p:nvSpPr>
        <p:spPr/>
        <p:txBody>
          <a:bodyPr/>
          <a:lstStyle/>
          <a:p>
            <a:r>
              <a:rPr lang="en-US" dirty="0"/>
              <a:t>Internal Links to a Page</a:t>
            </a:r>
          </a:p>
        </p:txBody>
      </p:sp>
      <p:sp>
        <p:nvSpPr>
          <p:cNvPr id="3" name="Content Placeholder 2">
            <a:extLst>
              <a:ext uri="{FF2B5EF4-FFF2-40B4-BE49-F238E27FC236}">
                <a16:creationId xmlns:a16="http://schemas.microsoft.com/office/drawing/2014/main" id="{E4B10404-F33C-5705-8CB9-DC7826180DD3}"/>
              </a:ext>
            </a:extLst>
          </p:cNvPr>
          <p:cNvSpPr>
            <a:spLocks noGrp="1"/>
          </p:cNvSpPr>
          <p:nvPr>
            <p:ph idx="1"/>
          </p:nvPr>
        </p:nvSpPr>
        <p:spPr/>
        <p:txBody>
          <a:bodyPr/>
          <a:lstStyle/>
          <a:p>
            <a:r>
              <a:rPr lang="en-US" dirty="0"/>
              <a:t>Relative links to an arbitrary heading on the existing page or a different page</a:t>
            </a:r>
          </a:p>
          <a:p>
            <a:r>
              <a:rPr lang="en-US" dirty="0"/>
              <a:t>Syntax for he link location part: </a:t>
            </a:r>
            <a:r>
              <a:rPr lang="en-US" dirty="0" err="1">
                <a:latin typeface="Consolas" panose="020B0609020204030204" pitchFamily="49" charset="0"/>
              </a:rPr>
              <a:t>markdown-file.md#heading</a:t>
            </a:r>
            <a:endParaRPr lang="en-US" dirty="0">
              <a:latin typeface="Consolas" panose="020B0609020204030204" pitchFamily="49" charset="0"/>
            </a:endParaRPr>
          </a:p>
          <a:p>
            <a:pPr lvl="1"/>
            <a:r>
              <a:rPr lang="en-US" dirty="0"/>
              <a:t>First part: relative path to the markdown file </a:t>
            </a:r>
          </a:p>
          <a:p>
            <a:pPr lvl="1"/>
            <a:r>
              <a:rPr lang="en-US" dirty="0"/>
              <a:t>Second part: “</a:t>
            </a:r>
            <a:r>
              <a:rPr lang="en-US" dirty="0">
                <a:latin typeface="Consolas" panose="020B0609020204030204" pitchFamily="49" charset="0"/>
              </a:rPr>
              <a:t>#</a:t>
            </a:r>
            <a:r>
              <a:rPr lang="en-US" dirty="0"/>
              <a:t>” sign</a:t>
            </a:r>
          </a:p>
          <a:p>
            <a:pPr lvl="1"/>
            <a:r>
              <a:rPr lang="en-US" dirty="0"/>
              <a:t>Third part: heading name, all lowercase, spaces replaced with “</a:t>
            </a:r>
            <a:r>
              <a:rPr lang="en-US" dirty="0">
                <a:latin typeface="Consolas" panose="020B0609020204030204" pitchFamily="49" charset="0"/>
              </a:rPr>
              <a:t>-</a:t>
            </a:r>
            <a:r>
              <a:rPr lang="en-US" dirty="0"/>
              <a:t>”</a:t>
            </a:r>
          </a:p>
          <a:p>
            <a:r>
              <a:rPr lang="en-US" dirty="0">
                <a:hlinkClick r:id="rId2"/>
              </a:rPr>
              <a:t>Advanced Linking with Obsidian in the Git book</a:t>
            </a:r>
            <a:endParaRPr lang="en-US" dirty="0"/>
          </a:p>
          <a:p>
            <a:pPr lvl="1"/>
            <a:endParaRPr lang="en-US" dirty="0"/>
          </a:p>
          <a:p>
            <a:endParaRPr lang="en-US" dirty="0"/>
          </a:p>
        </p:txBody>
      </p:sp>
      <p:pic>
        <p:nvPicPr>
          <p:cNvPr id="8" name="Picture 7" descr="Example internal link to a different page in Markdown">
            <a:extLst>
              <a:ext uri="{FF2B5EF4-FFF2-40B4-BE49-F238E27FC236}">
                <a16:creationId xmlns:a16="http://schemas.microsoft.com/office/drawing/2014/main" id="{8898F204-A9D1-FC52-BBB0-EDE6ADF90461}"/>
              </a:ext>
            </a:extLst>
          </p:cNvPr>
          <p:cNvPicPr>
            <a:picLocks noChangeAspect="1"/>
          </p:cNvPicPr>
          <p:nvPr/>
        </p:nvPicPr>
        <p:blipFill>
          <a:blip r:embed="rId3"/>
          <a:stretch>
            <a:fillRect/>
          </a:stretch>
        </p:blipFill>
        <p:spPr>
          <a:xfrm>
            <a:off x="1764030" y="4943934"/>
            <a:ext cx="8663940" cy="1233029"/>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6D7DA0F6-9DD0-0074-AC99-79E93FF335B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591500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59901-E6D7-0017-F6AF-1D6F49F06561}"/>
              </a:ext>
            </a:extLst>
          </p:cNvPr>
          <p:cNvSpPr>
            <a:spLocks noGrp="1"/>
          </p:cNvSpPr>
          <p:nvPr>
            <p:ph type="title"/>
          </p:nvPr>
        </p:nvSpPr>
        <p:spPr/>
        <p:txBody>
          <a:bodyPr/>
          <a:lstStyle/>
          <a:p>
            <a:r>
              <a:rPr lang="en-US" dirty="0"/>
              <a:t>Images (1)</a:t>
            </a:r>
          </a:p>
        </p:txBody>
      </p:sp>
      <p:sp>
        <p:nvSpPr>
          <p:cNvPr id="3" name="Content Placeholder 2">
            <a:extLst>
              <a:ext uri="{FF2B5EF4-FFF2-40B4-BE49-F238E27FC236}">
                <a16:creationId xmlns:a16="http://schemas.microsoft.com/office/drawing/2014/main" id="{DA77195F-4A1D-7FD2-BED6-25A45EE8FCFB}"/>
              </a:ext>
            </a:extLst>
          </p:cNvPr>
          <p:cNvSpPr>
            <a:spLocks noGrp="1"/>
          </p:cNvSpPr>
          <p:nvPr>
            <p:ph idx="1"/>
          </p:nvPr>
        </p:nvSpPr>
        <p:spPr/>
        <p:txBody>
          <a:bodyPr/>
          <a:lstStyle/>
          <a:p>
            <a:r>
              <a:rPr lang="en-US" dirty="0"/>
              <a:t>Similar syntax to the one for inserting links</a:t>
            </a:r>
          </a:p>
          <a:p>
            <a:pPr lvl="1"/>
            <a:r>
              <a:rPr lang="en-US" dirty="0"/>
              <a:t>An additional “</a:t>
            </a:r>
            <a:r>
              <a:rPr lang="en-US" dirty="0">
                <a:latin typeface="Consolas" panose="020B0609020204030204" pitchFamily="49" charset="0"/>
              </a:rPr>
              <a:t>!</a:t>
            </a:r>
            <a:r>
              <a:rPr lang="en-US" dirty="0"/>
              <a:t>” as a prefix</a:t>
            </a:r>
          </a:p>
          <a:p>
            <a:pPr lvl="1"/>
            <a:r>
              <a:rPr lang="en-US" dirty="0"/>
              <a:t>The text between “[]” is the alt text. Important for accessibility</a:t>
            </a:r>
          </a:p>
          <a:p>
            <a:r>
              <a:rPr lang="en-US" dirty="0"/>
              <a:t>Obsidian supports automatic image placement using copy/paste</a:t>
            </a:r>
          </a:p>
          <a:p>
            <a:pPr lvl="1"/>
            <a:r>
              <a:rPr lang="en-US" dirty="0"/>
              <a:t>Demo on the next slide</a:t>
            </a:r>
          </a:p>
        </p:txBody>
      </p:sp>
      <p:pic>
        <p:nvPicPr>
          <p:cNvPr id="6" name="Picture 5" descr="Example image in Markdown">
            <a:extLst>
              <a:ext uri="{FF2B5EF4-FFF2-40B4-BE49-F238E27FC236}">
                <a16:creationId xmlns:a16="http://schemas.microsoft.com/office/drawing/2014/main" id="{E0A9E497-7077-70E8-6050-CAA4E305A54B}"/>
              </a:ext>
            </a:extLst>
          </p:cNvPr>
          <p:cNvPicPr>
            <a:picLocks noChangeAspect="1"/>
          </p:cNvPicPr>
          <p:nvPr/>
        </p:nvPicPr>
        <p:blipFill rotWithShape="1">
          <a:blip r:embed="rId2"/>
          <a:srcRect r="29027"/>
          <a:stretch/>
        </p:blipFill>
        <p:spPr>
          <a:xfrm>
            <a:off x="3017520" y="4582864"/>
            <a:ext cx="6446520" cy="869409"/>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8BBCCDE4-D5B0-D523-DC4C-00452CAF0C5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868973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E1914-A02C-641A-37BE-5F03D6FF6C7B}"/>
              </a:ext>
            </a:extLst>
          </p:cNvPr>
          <p:cNvSpPr>
            <a:spLocks noGrp="1"/>
          </p:cNvSpPr>
          <p:nvPr>
            <p:ph type="title"/>
          </p:nvPr>
        </p:nvSpPr>
        <p:spPr/>
        <p:txBody>
          <a:bodyPr/>
          <a:lstStyle/>
          <a:p>
            <a:r>
              <a:rPr lang="en-US" dirty="0"/>
              <a:t>Images (2)</a:t>
            </a:r>
          </a:p>
        </p:txBody>
      </p:sp>
      <p:sp>
        <p:nvSpPr>
          <p:cNvPr id="3" name="Content Placeholder 2">
            <a:extLst>
              <a:ext uri="{FF2B5EF4-FFF2-40B4-BE49-F238E27FC236}">
                <a16:creationId xmlns:a16="http://schemas.microsoft.com/office/drawing/2014/main" id="{261D4A5B-011D-B15D-75CD-D8A16B86044D}"/>
              </a:ext>
            </a:extLst>
          </p:cNvPr>
          <p:cNvSpPr>
            <a:spLocks noGrp="1"/>
          </p:cNvSpPr>
          <p:nvPr>
            <p:ph idx="1"/>
          </p:nvPr>
        </p:nvSpPr>
        <p:spPr/>
        <p:txBody>
          <a:bodyPr/>
          <a:lstStyle/>
          <a:p>
            <a:r>
              <a:rPr lang="en-US" dirty="0"/>
              <a:t>Obsidian image handling demonstration</a:t>
            </a:r>
          </a:p>
        </p:txBody>
      </p:sp>
      <p:pic>
        <p:nvPicPr>
          <p:cNvPr id="8194" name="Picture 2" descr="Obsidian - Paste Image">
            <a:extLst>
              <a:ext uri="{FF2B5EF4-FFF2-40B4-BE49-F238E27FC236}">
                <a16:creationId xmlns:a16="http://schemas.microsoft.com/office/drawing/2014/main" id="{5FD7A854-56E7-0CA9-4438-E97970141C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1747" y="2598420"/>
            <a:ext cx="7088505" cy="346494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12C7DE93-74F5-8036-35FE-809CD42E5D0A}"/>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557243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22C07-6BA9-81FC-D87F-31A86A29D414}"/>
              </a:ext>
            </a:extLst>
          </p:cNvPr>
          <p:cNvSpPr>
            <a:spLocks noGrp="1"/>
          </p:cNvSpPr>
          <p:nvPr>
            <p:ph type="title"/>
          </p:nvPr>
        </p:nvSpPr>
        <p:spPr/>
        <p:txBody>
          <a:bodyPr/>
          <a:lstStyle/>
          <a:p>
            <a:r>
              <a:rPr lang="en-US" dirty="0"/>
              <a:t>Tables (1)</a:t>
            </a:r>
          </a:p>
        </p:txBody>
      </p:sp>
      <p:sp>
        <p:nvSpPr>
          <p:cNvPr id="3" name="Content Placeholder 2">
            <a:extLst>
              <a:ext uri="{FF2B5EF4-FFF2-40B4-BE49-F238E27FC236}">
                <a16:creationId xmlns:a16="http://schemas.microsoft.com/office/drawing/2014/main" id="{2A843A73-4351-C9FC-AF27-3D00C49DE05C}"/>
              </a:ext>
            </a:extLst>
          </p:cNvPr>
          <p:cNvSpPr>
            <a:spLocks noGrp="1"/>
          </p:cNvSpPr>
          <p:nvPr>
            <p:ph idx="1"/>
          </p:nvPr>
        </p:nvSpPr>
        <p:spPr/>
        <p:txBody>
          <a:bodyPr>
            <a:normAutofit lnSpcReduction="10000"/>
          </a:bodyPr>
          <a:lstStyle/>
          <a:p>
            <a:r>
              <a:rPr lang="en-US" dirty="0"/>
              <a:t>Somewhat complicated (compared to previous elements)</a:t>
            </a:r>
          </a:p>
          <a:p>
            <a:r>
              <a:rPr lang="en-US" dirty="0"/>
              <a:t>Let’s start with an example and then analyze it</a:t>
            </a:r>
          </a:p>
          <a:p>
            <a:endParaRPr lang="en-US" dirty="0"/>
          </a:p>
          <a:p>
            <a:endParaRPr lang="en-US" dirty="0"/>
          </a:p>
          <a:p>
            <a:endParaRPr lang="en-US" dirty="0"/>
          </a:p>
          <a:p>
            <a:endParaRPr lang="en-US" dirty="0"/>
          </a:p>
          <a:p>
            <a:r>
              <a:rPr lang="en-US" dirty="0"/>
              <a:t>Header row separated from the body using:</a:t>
            </a:r>
          </a:p>
          <a:p>
            <a:pPr lvl="1"/>
            <a:r>
              <a:rPr lang="en-US" dirty="0">
                <a:latin typeface="Consolas" panose="020B0609020204030204" pitchFamily="49" charset="0"/>
              </a:rPr>
              <a:t>|----|-------------|------|</a:t>
            </a:r>
          </a:p>
          <a:p>
            <a:r>
              <a:rPr lang="en-US" dirty="0">
                <a:latin typeface="Quicksand" panose="020B0604020202020204" charset="0"/>
                <a:cs typeface="Quicksand" panose="020B0604020202020204" charset="0"/>
              </a:rPr>
              <a:t>Number of dashes is not important (only cosmetic)</a:t>
            </a:r>
          </a:p>
        </p:txBody>
      </p:sp>
      <p:pic>
        <p:nvPicPr>
          <p:cNvPr id="6" name="Picture 5" descr="Example Markdown table">
            <a:extLst>
              <a:ext uri="{FF2B5EF4-FFF2-40B4-BE49-F238E27FC236}">
                <a16:creationId xmlns:a16="http://schemas.microsoft.com/office/drawing/2014/main" id="{41255EE5-A65E-4F02-A30E-49FF9D18503B}"/>
              </a:ext>
            </a:extLst>
          </p:cNvPr>
          <p:cNvPicPr>
            <a:picLocks noChangeAspect="1"/>
          </p:cNvPicPr>
          <p:nvPr/>
        </p:nvPicPr>
        <p:blipFill>
          <a:blip r:embed="rId2"/>
          <a:stretch>
            <a:fillRect/>
          </a:stretch>
        </p:blipFill>
        <p:spPr>
          <a:xfrm>
            <a:off x="3880485" y="2973705"/>
            <a:ext cx="4189095" cy="1545835"/>
          </a:xfrm>
          <a:prstGeom prst="rect">
            <a:avLst/>
          </a:prstGeom>
        </p:spPr>
      </p:pic>
      <p:sp>
        <p:nvSpPr>
          <p:cNvPr id="4" name="Footer Placeholder 3">
            <a:extLst>
              <a:ext uri="{FF2B5EF4-FFF2-40B4-BE49-F238E27FC236}">
                <a16:creationId xmlns:a16="http://schemas.microsoft.com/office/drawing/2014/main" id="{41745B9A-60C2-D4B6-CA0F-AC157A447E4F}"/>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569523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FE2AF-BAD3-3440-E784-92BA1E514AF0}"/>
              </a:ext>
            </a:extLst>
          </p:cNvPr>
          <p:cNvSpPr>
            <a:spLocks noGrp="1"/>
          </p:cNvSpPr>
          <p:nvPr>
            <p:ph type="title"/>
          </p:nvPr>
        </p:nvSpPr>
        <p:spPr/>
        <p:txBody>
          <a:bodyPr/>
          <a:lstStyle/>
          <a:p>
            <a:r>
              <a:rPr lang="en-US" dirty="0"/>
              <a:t>Tables (2)</a:t>
            </a:r>
          </a:p>
        </p:txBody>
      </p:sp>
      <p:sp>
        <p:nvSpPr>
          <p:cNvPr id="3" name="Content Placeholder 2">
            <a:extLst>
              <a:ext uri="{FF2B5EF4-FFF2-40B4-BE49-F238E27FC236}">
                <a16:creationId xmlns:a16="http://schemas.microsoft.com/office/drawing/2014/main" id="{3C92C168-50F3-CD58-C395-B338229AEBC9}"/>
              </a:ext>
            </a:extLst>
          </p:cNvPr>
          <p:cNvSpPr>
            <a:spLocks noGrp="1"/>
          </p:cNvSpPr>
          <p:nvPr>
            <p:ph idx="1"/>
          </p:nvPr>
        </p:nvSpPr>
        <p:spPr/>
        <p:txBody>
          <a:bodyPr/>
          <a:lstStyle/>
          <a:p>
            <a:r>
              <a:rPr lang="en-US" dirty="0"/>
              <a:t>Simpler approach to creating tables in Obsidian using a plugin</a:t>
            </a:r>
          </a:p>
          <a:p>
            <a:r>
              <a:rPr lang="en-US" dirty="0"/>
              <a:t>Dedicated button after installing “Markdown Table Editor”</a:t>
            </a:r>
          </a:p>
          <a:p>
            <a:endParaRPr lang="en-US" dirty="0"/>
          </a:p>
          <a:p>
            <a:pPr marL="0" indent="0">
              <a:buNone/>
            </a:pPr>
            <a:endParaRPr lang="en-US" dirty="0"/>
          </a:p>
        </p:txBody>
      </p:sp>
      <p:pic>
        <p:nvPicPr>
          <p:cNvPr id="9218" name="Picture 2" descr="Obsidian - Table Plugin">
            <a:extLst>
              <a:ext uri="{FF2B5EF4-FFF2-40B4-BE49-F238E27FC236}">
                <a16:creationId xmlns:a16="http://schemas.microsoft.com/office/drawing/2014/main" id="{0020E179-C776-4B1C-8FB3-02A47FE30F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9883" y="3061335"/>
            <a:ext cx="6432233" cy="2879111"/>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058D18E-227A-536A-03A8-55ABB0FD7C88}"/>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71057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AD4-142A-F105-142E-A692E90FB05C}"/>
              </a:ext>
            </a:extLst>
          </p:cNvPr>
          <p:cNvSpPr>
            <a:spLocks noGrp="1"/>
          </p:cNvSpPr>
          <p:nvPr>
            <p:ph type="title"/>
          </p:nvPr>
        </p:nvSpPr>
        <p:spPr/>
        <p:txBody>
          <a:bodyPr/>
          <a:lstStyle/>
          <a:p>
            <a:r>
              <a:rPr lang="en-US" dirty="0"/>
              <a:t>Tables (3)</a:t>
            </a:r>
          </a:p>
        </p:txBody>
      </p:sp>
      <p:sp>
        <p:nvSpPr>
          <p:cNvPr id="3" name="Content Placeholder 2">
            <a:extLst>
              <a:ext uri="{FF2B5EF4-FFF2-40B4-BE49-F238E27FC236}">
                <a16:creationId xmlns:a16="http://schemas.microsoft.com/office/drawing/2014/main" id="{7F0129F9-5D6E-18E8-C4F7-03620EB1E36A}"/>
              </a:ext>
            </a:extLst>
          </p:cNvPr>
          <p:cNvSpPr>
            <a:spLocks noGrp="1"/>
          </p:cNvSpPr>
          <p:nvPr>
            <p:ph idx="1"/>
          </p:nvPr>
        </p:nvSpPr>
        <p:spPr/>
        <p:txBody>
          <a:bodyPr/>
          <a:lstStyle/>
          <a:p>
            <a:r>
              <a:rPr lang="en-US" dirty="0"/>
              <a:t>Depending on context:</a:t>
            </a:r>
          </a:p>
          <a:p>
            <a:pPr lvl="1"/>
            <a:r>
              <a:rPr lang="en-US" dirty="0"/>
              <a:t>An existing table is selected -&gt; the plugin launches in editing mode</a:t>
            </a:r>
          </a:p>
          <a:p>
            <a:pPr lvl="1"/>
            <a:r>
              <a:rPr lang="en-US" dirty="0"/>
              <a:t>No table is selected -&gt; creating a new one and launching editing mode</a:t>
            </a:r>
          </a:p>
        </p:txBody>
      </p:sp>
      <p:pic>
        <p:nvPicPr>
          <p:cNvPr id="10242" name="Picture 2" descr="Obsidian - Editing a Table">
            <a:extLst>
              <a:ext uri="{FF2B5EF4-FFF2-40B4-BE49-F238E27FC236}">
                <a16:creationId xmlns:a16="http://schemas.microsoft.com/office/drawing/2014/main" id="{866681FE-B7E5-345A-6FCC-8CE26BDDE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1470" y="3329940"/>
            <a:ext cx="3909060" cy="275860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989A98D-C9C5-9ACE-2317-15538FA1A02C}"/>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184299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96101-275D-B459-BDF8-11D84C9A5986}"/>
              </a:ext>
            </a:extLst>
          </p:cNvPr>
          <p:cNvSpPr>
            <a:spLocks noGrp="1"/>
          </p:cNvSpPr>
          <p:nvPr>
            <p:ph type="title"/>
          </p:nvPr>
        </p:nvSpPr>
        <p:spPr/>
        <p:txBody>
          <a:bodyPr/>
          <a:lstStyle/>
          <a:p>
            <a:r>
              <a:rPr lang="en-US" dirty="0"/>
              <a:t>Tables (4)</a:t>
            </a:r>
          </a:p>
        </p:txBody>
      </p:sp>
      <p:sp>
        <p:nvSpPr>
          <p:cNvPr id="3" name="Content Placeholder 2">
            <a:extLst>
              <a:ext uri="{FF2B5EF4-FFF2-40B4-BE49-F238E27FC236}">
                <a16:creationId xmlns:a16="http://schemas.microsoft.com/office/drawing/2014/main" id="{E1176CFA-F183-A201-E47E-741011036F93}"/>
              </a:ext>
            </a:extLst>
          </p:cNvPr>
          <p:cNvSpPr>
            <a:spLocks noGrp="1"/>
          </p:cNvSpPr>
          <p:nvPr>
            <p:ph idx="1"/>
          </p:nvPr>
        </p:nvSpPr>
        <p:spPr/>
        <p:txBody>
          <a:bodyPr/>
          <a:lstStyle/>
          <a:p>
            <a:r>
              <a:rPr lang="en-US" dirty="0"/>
              <a:t>Advanced operations supported</a:t>
            </a:r>
          </a:p>
          <a:p>
            <a:pPr lvl="1"/>
            <a:r>
              <a:rPr lang="en-US" dirty="0"/>
              <a:t>Adding/Removing rows</a:t>
            </a:r>
          </a:p>
          <a:p>
            <a:pPr lvl="1"/>
            <a:r>
              <a:rPr lang="en-US" dirty="0"/>
              <a:t>Moving rows</a:t>
            </a:r>
          </a:p>
        </p:txBody>
      </p:sp>
      <p:pic>
        <p:nvPicPr>
          <p:cNvPr id="11266" name="Picture 2" descr="Obsidian - Table Options">
            <a:extLst>
              <a:ext uri="{FF2B5EF4-FFF2-40B4-BE49-F238E27FC236}">
                <a16:creationId xmlns:a16="http://schemas.microsoft.com/office/drawing/2014/main" id="{E7E0F7C2-8B03-473E-667C-8672DF5F6D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9929" y="1222453"/>
            <a:ext cx="4313871" cy="474456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Arrow: Bent-Up 4" descr="Arrow towards the generated Markdown table">
            <a:extLst>
              <a:ext uri="{FF2B5EF4-FFF2-40B4-BE49-F238E27FC236}">
                <a16:creationId xmlns:a16="http://schemas.microsoft.com/office/drawing/2014/main" id="{F3A8FFF8-D2BB-5FE3-0E9F-93922B195DD0}"/>
              </a:ext>
            </a:extLst>
          </p:cNvPr>
          <p:cNvSpPr/>
          <p:nvPr/>
        </p:nvSpPr>
        <p:spPr>
          <a:xfrm rot="10800000">
            <a:off x="5464016" y="2750578"/>
            <a:ext cx="1263968" cy="838200"/>
          </a:xfrm>
          <a:prstGeom prst="bentUp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1268" name="Picture 4" descr="Obsidian - Table Preview">
            <a:extLst>
              <a:ext uri="{FF2B5EF4-FFF2-40B4-BE49-F238E27FC236}">
                <a16:creationId xmlns:a16="http://schemas.microsoft.com/office/drawing/2014/main" id="{BC7F23FA-B509-6F99-9647-ED56697337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3463" y="3706838"/>
            <a:ext cx="5062537" cy="226017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4150490C-B099-80C0-B36B-651128F3CEF8}"/>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206344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150895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Badge Tick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007733" y="4898522"/>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1290251" y="3549563"/>
            <a:ext cx="914400" cy="914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2684A-8885-633C-9643-D5DC888E67A9}"/>
              </a:ext>
            </a:extLst>
          </p:cNvPr>
          <p:cNvSpPr>
            <a:spLocks noGrp="1"/>
          </p:cNvSpPr>
          <p:nvPr>
            <p:ph type="title"/>
          </p:nvPr>
        </p:nvSpPr>
        <p:spPr/>
        <p:txBody>
          <a:bodyPr/>
          <a:lstStyle/>
          <a:p>
            <a:r>
              <a:rPr lang="en-US" dirty="0"/>
              <a:t>Various Text Formatting Operations</a:t>
            </a:r>
          </a:p>
        </p:txBody>
      </p:sp>
      <p:sp>
        <p:nvSpPr>
          <p:cNvPr id="3" name="Content Placeholder 2">
            <a:extLst>
              <a:ext uri="{FF2B5EF4-FFF2-40B4-BE49-F238E27FC236}">
                <a16:creationId xmlns:a16="http://schemas.microsoft.com/office/drawing/2014/main" id="{7722B56B-4F41-A8CF-D461-4C5B350B9632}"/>
              </a:ext>
            </a:extLst>
          </p:cNvPr>
          <p:cNvSpPr>
            <a:spLocks noGrp="1"/>
          </p:cNvSpPr>
          <p:nvPr>
            <p:ph idx="1"/>
          </p:nvPr>
        </p:nvSpPr>
        <p:spPr/>
        <p:txBody>
          <a:bodyPr/>
          <a:lstStyle/>
          <a:p>
            <a:r>
              <a:rPr lang="en-US" dirty="0"/>
              <a:t>Bold, italic, underline, and various combinations</a:t>
            </a:r>
          </a:p>
          <a:p>
            <a:r>
              <a:rPr lang="en-US" dirty="0"/>
              <a:t>Dedicated buttons in the editing toolbar</a:t>
            </a:r>
          </a:p>
          <a:p>
            <a:r>
              <a:rPr lang="en-US" dirty="0"/>
              <a:t>Changing text color and background should be avoided (possible incompatibility between Markdown flavors)</a:t>
            </a:r>
          </a:p>
        </p:txBody>
      </p:sp>
      <p:pic>
        <p:nvPicPr>
          <p:cNvPr id="6" name="Picture 5" descr="Example Markdown text formatting for bold, italic, bold and italic, and strikethrough text">
            <a:extLst>
              <a:ext uri="{FF2B5EF4-FFF2-40B4-BE49-F238E27FC236}">
                <a16:creationId xmlns:a16="http://schemas.microsoft.com/office/drawing/2014/main" id="{A4F2EC8C-F56B-8EAD-538D-58F00BD8A32C}"/>
              </a:ext>
            </a:extLst>
          </p:cNvPr>
          <p:cNvPicPr>
            <a:picLocks noChangeAspect="1"/>
          </p:cNvPicPr>
          <p:nvPr/>
        </p:nvPicPr>
        <p:blipFill>
          <a:blip r:embed="rId2"/>
          <a:stretch>
            <a:fillRect/>
          </a:stretch>
        </p:blipFill>
        <p:spPr>
          <a:xfrm>
            <a:off x="3725228" y="3796747"/>
            <a:ext cx="4741544" cy="2235145"/>
          </a:xfrm>
          <a:prstGeom prst="rect">
            <a:avLst/>
          </a:prstGeom>
          <a:ln>
            <a:noFill/>
          </a:ln>
          <a:effectLst>
            <a:outerShdw blurRad="292100" dist="139700" dir="2700000" algn="tl" rotWithShape="0">
              <a:srgbClr val="333333">
                <a:alpha val="65000"/>
              </a:srgbClr>
            </a:outerShdw>
          </a:effectLst>
        </p:spPr>
      </p:pic>
      <p:sp>
        <p:nvSpPr>
          <p:cNvPr id="4" name="Footer Placeholder 3">
            <a:extLst>
              <a:ext uri="{FF2B5EF4-FFF2-40B4-BE49-F238E27FC236}">
                <a16:creationId xmlns:a16="http://schemas.microsoft.com/office/drawing/2014/main" id="{3F5C8EFE-BDAF-AA98-4DA2-A9D83C027E2F}"/>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6202353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D3604-E3BC-DC0D-DA59-216791B607B6}"/>
              </a:ext>
            </a:extLst>
          </p:cNvPr>
          <p:cNvSpPr>
            <a:spLocks noGrp="1"/>
          </p:cNvSpPr>
          <p:nvPr>
            <p:ph type="title"/>
          </p:nvPr>
        </p:nvSpPr>
        <p:spPr/>
        <p:txBody>
          <a:bodyPr/>
          <a:lstStyle/>
          <a:p>
            <a:r>
              <a:rPr lang="en-US" dirty="0"/>
              <a:t>Metadata</a:t>
            </a:r>
          </a:p>
        </p:txBody>
      </p:sp>
      <p:sp>
        <p:nvSpPr>
          <p:cNvPr id="3" name="Content Placeholder 2">
            <a:extLst>
              <a:ext uri="{FF2B5EF4-FFF2-40B4-BE49-F238E27FC236}">
                <a16:creationId xmlns:a16="http://schemas.microsoft.com/office/drawing/2014/main" id="{339F75A7-67BD-26D1-B48E-A5BE9280295D}"/>
              </a:ext>
            </a:extLst>
          </p:cNvPr>
          <p:cNvSpPr>
            <a:spLocks noGrp="1"/>
          </p:cNvSpPr>
          <p:nvPr>
            <p:ph idx="1"/>
          </p:nvPr>
        </p:nvSpPr>
        <p:spPr/>
        <p:txBody>
          <a:bodyPr>
            <a:normAutofit/>
          </a:bodyPr>
          <a:lstStyle/>
          <a:p>
            <a:r>
              <a:rPr lang="en-US" sz="2400" dirty="0"/>
              <a:t>Arbitrary metadata added to the very top of the file</a:t>
            </a:r>
          </a:p>
          <a:p>
            <a:r>
              <a:rPr lang="en-US" sz="2400" dirty="0"/>
              <a:t>Dedicated section enclosed with “---” lines</a:t>
            </a:r>
          </a:p>
          <a:p>
            <a:r>
              <a:rPr lang="en-US" sz="2400" dirty="0"/>
              <a:t>Special treatment for some parameters (but not all)</a:t>
            </a:r>
          </a:p>
          <a:p>
            <a:pPr lvl="1"/>
            <a:r>
              <a:rPr lang="en-US" sz="2000" dirty="0"/>
              <a:t>Title – sets the page title in the Git book</a:t>
            </a:r>
          </a:p>
          <a:p>
            <a:pPr lvl="1"/>
            <a:r>
              <a:rPr lang="en-US" sz="2000" dirty="0"/>
              <a:t>Tags – added as pill-shaped boxes at the top of the page</a:t>
            </a:r>
          </a:p>
          <a:p>
            <a:r>
              <a:rPr lang="en-US" sz="2400" dirty="0"/>
              <a:t>YAML syntax (indentation is important)</a:t>
            </a:r>
          </a:p>
        </p:txBody>
      </p:sp>
      <p:sp>
        <p:nvSpPr>
          <p:cNvPr id="4" name="Footer Placeholder 3">
            <a:extLst>
              <a:ext uri="{FF2B5EF4-FFF2-40B4-BE49-F238E27FC236}">
                <a16:creationId xmlns:a16="http://schemas.microsoft.com/office/drawing/2014/main" id="{A6C260D9-5444-4BCB-CAE4-7A67AD6D0D84}"/>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descr="Example Markdown metadata">
            <a:extLst>
              <a:ext uri="{FF2B5EF4-FFF2-40B4-BE49-F238E27FC236}">
                <a16:creationId xmlns:a16="http://schemas.microsoft.com/office/drawing/2014/main" id="{E27332EB-5612-347B-25FB-1752361ED5F6}"/>
              </a:ext>
            </a:extLst>
          </p:cNvPr>
          <p:cNvPicPr>
            <a:picLocks noChangeAspect="1"/>
          </p:cNvPicPr>
          <p:nvPr/>
        </p:nvPicPr>
        <p:blipFill rotWithShape="1">
          <a:blip r:embed="rId2"/>
          <a:srcRect r="31996"/>
          <a:stretch/>
        </p:blipFill>
        <p:spPr>
          <a:xfrm>
            <a:off x="8137267" y="3752469"/>
            <a:ext cx="3216533" cy="24244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38904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Taking Markdown for a Test Drive</a:t>
            </a:r>
            <a:endParaRPr lang="en-GB"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61899027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First Things First…</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421440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22469-037D-8525-24C3-A496D860DEF1}"/>
              </a:ext>
            </a:extLst>
          </p:cNvPr>
          <p:cNvSpPr>
            <a:spLocks noGrp="1"/>
          </p:cNvSpPr>
          <p:nvPr>
            <p:ph type="title"/>
          </p:nvPr>
        </p:nvSpPr>
        <p:spPr/>
        <p:txBody>
          <a:bodyPr/>
          <a:lstStyle/>
          <a:p>
            <a:r>
              <a:rPr lang="en-US" dirty="0"/>
              <a:t>The Road Ahead</a:t>
            </a:r>
          </a:p>
        </p:txBody>
      </p:sp>
      <p:graphicFrame>
        <p:nvGraphicFramePr>
          <p:cNvPr id="7" name="Content Placeholder 6" descr="1. Make a copy of the template_unit_lesson_plan.md template&#10;2. Open it in Obsidian&#10;3. Fill out the metadata&#10;4. Change heading 1 to the title of the unit&#10;5. Change heading 2 to “Goals”, add an unordered list with at least 3 elements&#10;6. Edit the unordered list in the “Location” section&#10;7. Format estimated training duration in the “Total Duration” section as both bold and italic&#10;8. Provide number of attendees&#10;9. Convert the unordered list in the “Learning Objectives” section to an ordered list, providing at least 3 learning objectives&#10;10. Edit the table in the “Plan” section, removing any unneeded rows. Add a link in the “Activities” section.&#10;11. Provide “Assessment” information, adding a nested list to an existing list element.&#10;12. Alter the “Certification or Badge” section by inserting an image of an arbitrary badge&#10;13. Complete the lesson plan by filling out the “Reflections” and “Comments” sections&#10;14. Commit the changes and push them to GitHub&#10;&#10;">
            <a:extLst>
              <a:ext uri="{FF2B5EF4-FFF2-40B4-BE49-F238E27FC236}">
                <a16:creationId xmlns:a16="http://schemas.microsoft.com/office/drawing/2014/main" id="{703B6A8B-B823-9F98-1F76-43C5B240117B}"/>
              </a:ext>
            </a:extLst>
          </p:cNvPr>
          <p:cNvGraphicFramePr>
            <a:graphicFrameLocks noGrp="1"/>
          </p:cNvGraphicFramePr>
          <p:nvPr>
            <p:ph idx="1"/>
            <p:extLst>
              <p:ext uri="{D42A27DB-BD31-4B8C-83A1-F6EECF244321}">
                <p14:modId xmlns:p14="http://schemas.microsoft.com/office/powerpoint/2010/main" val="200813649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8BE6918-D60B-54EA-C134-1D944ECA410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077630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18114429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5478780" cy="4351338"/>
          </a:xfrm>
        </p:spPr>
        <p:txBody>
          <a:bodyPr/>
          <a:lstStyle/>
          <a:p>
            <a:r>
              <a:rPr lang="en-US" dirty="0"/>
              <a:t>Simple syntax to accomplish common text formatting tasks</a:t>
            </a:r>
          </a:p>
          <a:p>
            <a:pPr lvl="1"/>
            <a:r>
              <a:rPr lang="en-US" dirty="0"/>
              <a:t>Headings</a:t>
            </a:r>
          </a:p>
          <a:p>
            <a:pPr lvl="1"/>
            <a:r>
              <a:rPr lang="en-US" dirty="0"/>
              <a:t>(Un)ordered lists</a:t>
            </a:r>
          </a:p>
          <a:p>
            <a:pPr lvl="1"/>
            <a:r>
              <a:rPr lang="en-US" dirty="0"/>
              <a:t>Links</a:t>
            </a:r>
          </a:p>
          <a:p>
            <a:pPr lvl="1"/>
            <a:r>
              <a:rPr lang="en-US" dirty="0"/>
              <a:t>Images</a:t>
            </a:r>
          </a:p>
          <a:p>
            <a:pPr lvl="1"/>
            <a:r>
              <a:rPr lang="en-US" dirty="0"/>
              <a:t>Tables</a:t>
            </a:r>
          </a:p>
          <a:p>
            <a:pPr lvl="1"/>
            <a:r>
              <a:rPr lang="en-US" dirty="0"/>
              <a:t>Bold/Italic text</a:t>
            </a:r>
          </a:p>
          <a:p>
            <a:pPr lvl="1"/>
            <a:r>
              <a:rPr lang="en-US" dirty="0"/>
              <a:t>Metadata</a:t>
            </a:r>
          </a:p>
          <a:p>
            <a:r>
              <a:rPr lang="en-US" dirty="0"/>
              <a:t>Optional WYSIWYG editors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88126" y="6074559"/>
            <a:ext cx="2325621" cy="276999"/>
          </a:xfrm>
          <a:prstGeom prst="rect">
            <a:avLst/>
          </a:prstGeom>
          <a:noFill/>
        </p:spPr>
        <p:txBody>
          <a:bodyPr wrap="square" rtlCol="0">
            <a:spAutoFit/>
          </a:bodyPr>
          <a:lstStyle/>
          <a:p>
            <a:r>
              <a:rPr lang="en-US" sz="1200" dirty="0"/>
              <a:t>Image by </a:t>
            </a:r>
            <a:r>
              <a:rPr lang="en-US" sz="1200" dirty="0">
                <a:hlinkClick r:id="rId2"/>
              </a:rPr>
              <a:t>bodobe</a:t>
            </a:r>
            <a:r>
              <a:rPr lang="en-US" sz="1200" dirty="0"/>
              <a:t> from </a:t>
            </a:r>
            <a:r>
              <a:rPr lang="en-US" sz="1200" dirty="0">
                <a:hlinkClick r:id="rId3"/>
              </a:rPr>
              <a:t>Pixabay</a:t>
            </a:r>
            <a:endParaRPr lang="en-US" sz="1200" dirty="0"/>
          </a:p>
        </p:txBody>
      </p:sp>
      <p:pic>
        <p:nvPicPr>
          <p:cNvPr id="7" name="Picture 6">
            <a:extLst>
              <a:ext uri="{FF2B5EF4-FFF2-40B4-BE49-F238E27FC236}">
                <a16:creationId xmlns:a16="http://schemas.microsoft.com/office/drawing/2014/main" id="{D0EF4AEB-1E60-5238-7E1B-597D05903EC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l="3925" t="-1" r="48303" b="-313"/>
          <a:stretch/>
        </p:blipFill>
        <p:spPr>
          <a:xfrm>
            <a:off x="6736145" y="0"/>
            <a:ext cx="5429543" cy="6376988"/>
          </a:xfrm>
          <a:prstGeom prst="rect">
            <a:avLst/>
          </a:prstGeom>
        </p:spPr>
      </p:pic>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BEB99-B585-51F2-578A-6B13605D32A4}"/>
              </a:ext>
            </a:extLst>
          </p:cNvPr>
          <p:cNvSpPr>
            <a:spLocks noGrp="1"/>
          </p:cNvSpPr>
          <p:nvPr>
            <p:ph type="title"/>
          </p:nvPr>
        </p:nvSpPr>
        <p:spPr/>
        <p:txBody>
          <a:bodyPr/>
          <a:lstStyle/>
          <a:p>
            <a:r>
              <a:rPr lang="en-US" dirty="0"/>
              <a:t>Markdown Overview</a:t>
            </a:r>
          </a:p>
        </p:txBody>
      </p:sp>
      <p:sp>
        <p:nvSpPr>
          <p:cNvPr id="3" name="Content Placeholder 2">
            <a:extLst>
              <a:ext uri="{FF2B5EF4-FFF2-40B4-BE49-F238E27FC236}">
                <a16:creationId xmlns:a16="http://schemas.microsoft.com/office/drawing/2014/main" id="{0C85BDB5-B19F-5D85-3FC2-B2F61E289B73}"/>
              </a:ext>
            </a:extLst>
          </p:cNvPr>
          <p:cNvSpPr>
            <a:spLocks noGrp="1"/>
          </p:cNvSpPr>
          <p:nvPr>
            <p:ph idx="1"/>
          </p:nvPr>
        </p:nvSpPr>
        <p:spPr/>
        <p:txBody>
          <a:bodyPr/>
          <a:lstStyle/>
          <a:p>
            <a:r>
              <a:rPr lang="en-US" dirty="0"/>
              <a:t>Two approaches</a:t>
            </a:r>
          </a:p>
          <a:p>
            <a:pPr lvl="1"/>
            <a:r>
              <a:rPr lang="en-US" dirty="0"/>
              <a:t>Native Markdown syntax</a:t>
            </a:r>
          </a:p>
          <a:p>
            <a:pPr lvl="1"/>
            <a:r>
              <a:rPr lang="en-US" dirty="0"/>
              <a:t>Obsidian WYSIWYG editing toolbar plugin</a:t>
            </a:r>
          </a:p>
          <a:p>
            <a:r>
              <a:rPr lang="en-US" dirty="0"/>
              <a:t>Rendering is determined by the Markdown flavor</a:t>
            </a:r>
          </a:p>
          <a:p>
            <a:pPr lvl="1"/>
            <a:r>
              <a:rPr lang="en-US" dirty="0"/>
              <a:t>No 100% interoperability between Obsidian and </a:t>
            </a:r>
            <a:r>
              <a:rPr lang="en-US" dirty="0" err="1"/>
              <a:t>MkDocs</a:t>
            </a:r>
            <a:endParaRPr lang="en-US" dirty="0"/>
          </a:p>
          <a:p>
            <a:pPr lvl="2"/>
            <a:r>
              <a:rPr lang="en-US" dirty="0"/>
              <a:t>We will solve issues along the way…</a:t>
            </a:r>
          </a:p>
          <a:p>
            <a:r>
              <a:rPr lang="en-US" dirty="0"/>
              <a:t>Export to various final output formats possible</a:t>
            </a:r>
          </a:p>
          <a:p>
            <a:pPr lvl="1"/>
            <a:r>
              <a:rPr lang="en-US" dirty="0"/>
              <a:t>PDF</a:t>
            </a:r>
          </a:p>
          <a:p>
            <a:pPr lvl="1"/>
            <a:r>
              <a:rPr lang="en-US" dirty="0"/>
              <a:t>HTML</a:t>
            </a:r>
          </a:p>
        </p:txBody>
      </p:sp>
      <p:sp>
        <p:nvSpPr>
          <p:cNvPr id="4" name="Footer Placeholder 3">
            <a:extLst>
              <a:ext uri="{FF2B5EF4-FFF2-40B4-BE49-F238E27FC236}">
                <a16:creationId xmlns:a16="http://schemas.microsoft.com/office/drawing/2014/main" id="{A9C88A55-137A-7FD5-57E3-710138379BBB}"/>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945208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1A31FF8-2708-EBD8-8E3D-AF910E0F3197}"/>
              </a:ext>
            </a:extLst>
          </p:cNvPr>
          <p:cNvSpPr>
            <a:spLocks noGrp="1"/>
          </p:cNvSpPr>
          <p:nvPr>
            <p:ph type="ctrTitle"/>
          </p:nvPr>
        </p:nvSpPr>
        <p:spPr/>
        <p:txBody>
          <a:bodyPr/>
          <a:lstStyle/>
          <a:p>
            <a:r>
              <a:rPr lang="en-US" dirty="0"/>
              <a:t>Let’s get started…</a:t>
            </a:r>
          </a:p>
        </p:txBody>
      </p:sp>
      <p:sp>
        <p:nvSpPr>
          <p:cNvPr id="8" name="Subtitle 7">
            <a:extLst>
              <a:ext uri="{FF2B5EF4-FFF2-40B4-BE49-F238E27FC236}">
                <a16:creationId xmlns:a16="http://schemas.microsoft.com/office/drawing/2014/main" id="{60356FDC-E2F0-2B7B-5313-C1A7A7D0BB54}"/>
              </a:ext>
            </a:extLst>
          </p:cNvPr>
          <p:cNvSpPr>
            <a:spLocks noGrp="1"/>
          </p:cNvSpPr>
          <p:nvPr>
            <p:ph type="subTitle" idx="1"/>
          </p:nvPr>
        </p:nvSpPr>
        <p:spPr/>
        <p:txBody>
          <a:bodyPr/>
          <a:lstStyle/>
          <a:p>
            <a:r>
              <a:rPr lang="en-US" dirty="0"/>
              <a:t>Markdown syntax</a:t>
            </a:r>
          </a:p>
        </p:txBody>
      </p:sp>
      <p:sp>
        <p:nvSpPr>
          <p:cNvPr id="4" name="Footer Placeholder 3">
            <a:extLst>
              <a:ext uri="{FF2B5EF4-FFF2-40B4-BE49-F238E27FC236}">
                <a16:creationId xmlns:a16="http://schemas.microsoft.com/office/drawing/2014/main" id="{E8CF8DBC-E36E-D005-8C51-C2ED8FEF0208}"/>
              </a:ext>
            </a:extLst>
          </p:cNvPr>
          <p:cNvSpPr>
            <a:spLocks noGrp="1"/>
          </p:cNvSpPr>
          <p:nvPr>
            <p:ph type="ftr" sz="quarter" idx="4294967295"/>
          </p:nvPr>
        </p:nvSpPr>
        <p:spPr>
          <a:xfrm>
            <a:off x="0" y="6413500"/>
            <a:ext cx="5368925" cy="365125"/>
          </a:xfrm>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761908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5B9B89-B1F9-220E-09CB-B6E41D7C6CC4}"/>
              </a:ext>
            </a:extLst>
          </p:cNvPr>
          <p:cNvSpPr>
            <a:spLocks noGrp="1"/>
          </p:cNvSpPr>
          <p:nvPr>
            <p:ph type="title"/>
          </p:nvPr>
        </p:nvSpPr>
        <p:spPr/>
        <p:txBody>
          <a:bodyPr/>
          <a:lstStyle/>
          <a:p>
            <a:r>
              <a:rPr lang="en-US" dirty="0"/>
              <a:t>Headings</a:t>
            </a:r>
          </a:p>
        </p:txBody>
      </p:sp>
      <p:sp>
        <p:nvSpPr>
          <p:cNvPr id="5" name="Content Placeholder 4">
            <a:extLst>
              <a:ext uri="{FF2B5EF4-FFF2-40B4-BE49-F238E27FC236}">
                <a16:creationId xmlns:a16="http://schemas.microsoft.com/office/drawing/2014/main" id="{BEAE0364-E92B-986F-4995-A025F2EBC9D0}"/>
              </a:ext>
            </a:extLst>
          </p:cNvPr>
          <p:cNvSpPr>
            <a:spLocks noGrp="1"/>
          </p:cNvSpPr>
          <p:nvPr>
            <p:ph idx="1"/>
          </p:nvPr>
        </p:nvSpPr>
        <p:spPr/>
        <p:txBody>
          <a:bodyPr/>
          <a:lstStyle/>
          <a:p>
            <a:r>
              <a:rPr lang="en-US" dirty="0"/>
              <a:t>‘</a:t>
            </a:r>
            <a:r>
              <a:rPr lang="en-US" dirty="0">
                <a:latin typeface="Consolas" panose="020B0609020204030204" pitchFamily="49" charset="0"/>
              </a:rPr>
              <a:t>#</a:t>
            </a:r>
            <a:r>
              <a:rPr lang="en-US" dirty="0"/>
              <a:t>’ prefix</a:t>
            </a:r>
          </a:p>
          <a:p>
            <a:r>
              <a:rPr lang="en-US" dirty="0"/>
              <a:t>Multiple levels possible</a:t>
            </a:r>
          </a:p>
          <a:p>
            <a:pPr lvl="1"/>
            <a:r>
              <a:rPr lang="en-US" dirty="0">
                <a:latin typeface="Consolas" panose="020B0609020204030204" pitchFamily="49" charset="0"/>
              </a:rPr>
              <a:t>#</a:t>
            </a:r>
            <a:r>
              <a:rPr lang="en-US" dirty="0"/>
              <a:t> - Heading 1</a:t>
            </a:r>
          </a:p>
          <a:p>
            <a:pPr lvl="1"/>
            <a:r>
              <a:rPr lang="en-US" dirty="0">
                <a:latin typeface="Consolas" panose="020B0609020204030204" pitchFamily="49" charset="0"/>
              </a:rPr>
              <a:t>##</a:t>
            </a:r>
            <a:r>
              <a:rPr lang="en-US" dirty="0"/>
              <a:t> - Heading 2</a:t>
            </a:r>
          </a:p>
          <a:p>
            <a:pPr lvl="1"/>
            <a:r>
              <a:rPr lang="en-US" dirty="0"/>
              <a:t>…</a:t>
            </a:r>
          </a:p>
        </p:txBody>
      </p:sp>
      <p:pic>
        <p:nvPicPr>
          <p:cNvPr id="7" name="Picture 6" descr="Example Markdown headings">
            <a:extLst>
              <a:ext uri="{FF2B5EF4-FFF2-40B4-BE49-F238E27FC236}">
                <a16:creationId xmlns:a16="http://schemas.microsoft.com/office/drawing/2014/main" id="{18E3EA29-F5E9-D073-CD45-3855DF04D15F}"/>
              </a:ext>
            </a:extLst>
          </p:cNvPr>
          <p:cNvPicPr>
            <a:picLocks noChangeAspect="1"/>
          </p:cNvPicPr>
          <p:nvPr/>
        </p:nvPicPr>
        <p:blipFill>
          <a:blip r:embed="rId2"/>
          <a:stretch>
            <a:fillRect/>
          </a:stretch>
        </p:blipFill>
        <p:spPr>
          <a:xfrm>
            <a:off x="1432449" y="4001294"/>
            <a:ext cx="3573726" cy="2208293"/>
          </a:xfrm>
          <a:prstGeom prst="rect">
            <a:avLst/>
          </a:prstGeom>
          <a:ln>
            <a:noFill/>
          </a:ln>
          <a:effectLst>
            <a:outerShdw blurRad="292100" dist="139700" dir="2700000" algn="tl" rotWithShape="0">
              <a:srgbClr val="333333">
                <a:alpha val="65000"/>
              </a:srgbClr>
            </a:outerShdw>
          </a:effectLst>
        </p:spPr>
      </p:pic>
      <p:pic>
        <p:nvPicPr>
          <p:cNvPr id="1026" name="Picture 2" descr="Obsidian - Headings">
            <a:extLst>
              <a:ext uri="{FF2B5EF4-FFF2-40B4-BE49-F238E27FC236}">
                <a16:creationId xmlns:a16="http://schemas.microsoft.com/office/drawing/2014/main" id="{A88207D9-F494-F43D-55D1-2102814E55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4016" y="4001294"/>
            <a:ext cx="6097034" cy="217566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6082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56E60-26D1-41DD-895B-D3F39D7F4E43}"/>
              </a:ext>
            </a:extLst>
          </p:cNvPr>
          <p:cNvSpPr>
            <a:spLocks noGrp="1"/>
          </p:cNvSpPr>
          <p:nvPr>
            <p:ph type="title"/>
          </p:nvPr>
        </p:nvSpPr>
        <p:spPr/>
        <p:txBody>
          <a:bodyPr/>
          <a:lstStyle/>
          <a:p>
            <a:r>
              <a:rPr lang="en-US" dirty="0"/>
              <a:t>Ordered Lists</a:t>
            </a:r>
          </a:p>
        </p:txBody>
      </p:sp>
      <p:sp>
        <p:nvSpPr>
          <p:cNvPr id="3" name="Content Placeholder 2">
            <a:extLst>
              <a:ext uri="{FF2B5EF4-FFF2-40B4-BE49-F238E27FC236}">
                <a16:creationId xmlns:a16="http://schemas.microsoft.com/office/drawing/2014/main" id="{EA7131DE-4040-5D4E-13F8-9DCE8AF5B6D7}"/>
              </a:ext>
            </a:extLst>
          </p:cNvPr>
          <p:cNvSpPr>
            <a:spLocks noGrp="1"/>
          </p:cNvSpPr>
          <p:nvPr>
            <p:ph idx="1"/>
          </p:nvPr>
        </p:nvSpPr>
        <p:spPr/>
        <p:txBody>
          <a:bodyPr/>
          <a:lstStyle/>
          <a:p>
            <a:r>
              <a:rPr lang="en-US" dirty="0"/>
              <a:t>Intuitive</a:t>
            </a:r>
          </a:p>
          <a:p>
            <a:r>
              <a:rPr lang="en-US" dirty="0"/>
              <a:t>Simply prefix with the desired number</a:t>
            </a:r>
          </a:p>
          <a:p>
            <a:r>
              <a:rPr lang="en-US" dirty="0"/>
              <a:t>Empty line before and after</a:t>
            </a:r>
          </a:p>
        </p:txBody>
      </p:sp>
      <p:pic>
        <p:nvPicPr>
          <p:cNvPr id="6" name="Picture 5" descr="Example Markdown ordered list">
            <a:extLst>
              <a:ext uri="{FF2B5EF4-FFF2-40B4-BE49-F238E27FC236}">
                <a16:creationId xmlns:a16="http://schemas.microsoft.com/office/drawing/2014/main" id="{BFBFE9C4-DCFB-F58A-652C-4A00F668ECD3}"/>
              </a:ext>
            </a:extLst>
          </p:cNvPr>
          <p:cNvPicPr>
            <a:picLocks noChangeAspect="1"/>
          </p:cNvPicPr>
          <p:nvPr/>
        </p:nvPicPr>
        <p:blipFill>
          <a:blip r:embed="rId2"/>
          <a:stretch>
            <a:fillRect/>
          </a:stretch>
        </p:blipFill>
        <p:spPr>
          <a:xfrm>
            <a:off x="838200" y="4001294"/>
            <a:ext cx="4266652" cy="1881755"/>
          </a:xfrm>
          <a:prstGeom prst="rect">
            <a:avLst/>
          </a:prstGeom>
          <a:ln>
            <a:noFill/>
          </a:ln>
          <a:effectLst>
            <a:outerShdw blurRad="292100" dist="139700" dir="2700000" algn="tl" rotWithShape="0">
              <a:srgbClr val="333333">
                <a:alpha val="65000"/>
              </a:srgbClr>
            </a:outerShdw>
          </a:effectLst>
        </p:spPr>
      </p:pic>
      <p:pic>
        <p:nvPicPr>
          <p:cNvPr id="2050" name="Picture 2" descr="Obsidian - Ordered List">
            <a:extLst>
              <a:ext uri="{FF2B5EF4-FFF2-40B4-BE49-F238E27FC236}">
                <a16:creationId xmlns:a16="http://schemas.microsoft.com/office/drawing/2014/main" id="{6E8926C1-44DC-7679-4C1F-701F83AA6B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557"/>
          <a:stretch/>
        </p:blipFill>
        <p:spPr bwMode="auto">
          <a:xfrm>
            <a:off x="5598233" y="4001294"/>
            <a:ext cx="6211950" cy="188175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AF70C46F-D6F3-322E-B163-F763B0FD6DF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574608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655C7-B42F-E296-CAAE-47D1639F0936}"/>
              </a:ext>
            </a:extLst>
          </p:cNvPr>
          <p:cNvSpPr>
            <a:spLocks noGrp="1"/>
          </p:cNvSpPr>
          <p:nvPr>
            <p:ph type="title"/>
          </p:nvPr>
        </p:nvSpPr>
        <p:spPr/>
        <p:txBody>
          <a:bodyPr/>
          <a:lstStyle/>
          <a:p>
            <a:r>
              <a:rPr lang="en-US" dirty="0"/>
              <a:t>Nested Ordered Lists</a:t>
            </a:r>
          </a:p>
        </p:txBody>
      </p:sp>
      <p:sp>
        <p:nvSpPr>
          <p:cNvPr id="3" name="Content Placeholder 2">
            <a:extLst>
              <a:ext uri="{FF2B5EF4-FFF2-40B4-BE49-F238E27FC236}">
                <a16:creationId xmlns:a16="http://schemas.microsoft.com/office/drawing/2014/main" id="{748371FD-106F-F226-7B5D-1D65797BF559}"/>
              </a:ext>
            </a:extLst>
          </p:cNvPr>
          <p:cNvSpPr>
            <a:spLocks noGrp="1"/>
          </p:cNvSpPr>
          <p:nvPr>
            <p:ph idx="1"/>
          </p:nvPr>
        </p:nvSpPr>
        <p:spPr/>
        <p:txBody>
          <a:bodyPr/>
          <a:lstStyle/>
          <a:p>
            <a:r>
              <a:rPr lang="en-US" dirty="0"/>
              <a:t>As regular lists, but indented (prefixed with spaces)</a:t>
            </a:r>
          </a:p>
          <a:p>
            <a:r>
              <a:rPr lang="en-US" dirty="0"/>
              <a:t>Important to keep the indentation consistent</a:t>
            </a:r>
          </a:p>
          <a:p>
            <a:pPr lvl="1"/>
            <a:r>
              <a:rPr lang="en-US" dirty="0"/>
              <a:t>Obsidian’s editing toolbar takes care of the indentation, if used</a:t>
            </a:r>
          </a:p>
        </p:txBody>
      </p:sp>
      <p:pic>
        <p:nvPicPr>
          <p:cNvPr id="6" name="Picture 5" descr="Example Markdown nested list">
            <a:extLst>
              <a:ext uri="{FF2B5EF4-FFF2-40B4-BE49-F238E27FC236}">
                <a16:creationId xmlns:a16="http://schemas.microsoft.com/office/drawing/2014/main" id="{CEA220E6-1425-469A-CD81-739649E63CD2}"/>
              </a:ext>
            </a:extLst>
          </p:cNvPr>
          <p:cNvPicPr>
            <a:picLocks noChangeAspect="1"/>
          </p:cNvPicPr>
          <p:nvPr/>
        </p:nvPicPr>
        <p:blipFill>
          <a:blip r:embed="rId2"/>
          <a:stretch>
            <a:fillRect/>
          </a:stretch>
        </p:blipFill>
        <p:spPr>
          <a:xfrm>
            <a:off x="838200" y="4149921"/>
            <a:ext cx="4298929" cy="1145705"/>
          </a:xfrm>
          <a:prstGeom prst="rect">
            <a:avLst/>
          </a:prstGeom>
          <a:ln>
            <a:noFill/>
          </a:ln>
          <a:effectLst>
            <a:outerShdw blurRad="292100" dist="139700" dir="2700000" algn="tl" rotWithShape="0">
              <a:srgbClr val="333333">
                <a:alpha val="65000"/>
              </a:srgbClr>
            </a:outerShdw>
          </a:effectLst>
        </p:spPr>
      </p:pic>
      <p:pic>
        <p:nvPicPr>
          <p:cNvPr id="3074" name="Picture 2" descr="Obsidian - Indent List">
            <a:extLst>
              <a:ext uri="{FF2B5EF4-FFF2-40B4-BE49-F238E27FC236}">
                <a16:creationId xmlns:a16="http://schemas.microsoft.com/office/drawing/2014/main" id="{4382AC2E-1902-A764-7BBC-EADBEC9583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84"/>
          <a:stretch/>
        </p:blipFill>
        <p:spPr bwMode="auto">
          <a:xfrm>
            <a:off x="6736300" y="4149921"/>
            <a:ext cx="4045726" cy="114568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EF1B74D-3897-483C-6F8A-7E258B89B751}"/>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0677120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468</TotalTime>
  <Words>1070</Words>
  <Application>Microsoft Office PowerPoint</Application>
  <DocSecurity>0</DocSecurity>
  <PresentationFormat>Widescreen</PresentationFormat>
  <Paragraphs>155</Paragraphs>
  <Slides>25</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Consolas</vt:lpstr>
      <vt:lpstr>Quicksand SemiBold</vt:lpstr>
      <vt:lpstr>Arial</vt:lpstr>
      <vt:lpstr>Calibri</vt:lpstr>
      <vt:lpstr>Quicksand</vt:lpstr>
      <vt:lpstr>Tema di Office</vt:lpstr>
      <vt:lpstr>1_Tema di Office</vt:lpstr>
      <vt:lpstr>Content Development</vt:lpstr>
      <vt:lpstr>Learning Objectives</vt:lpstr>
      <vt:lpstr>Agenda</vt:lpstr>
      <vt:lpstr>Introduction</vt:lpstr>
      <vt:lpstr>Markdown Overview</vt:lpstr>
      <vt:lpstr>Let’s get started…</vt:lpstr>
      <vt:lpstr>Headings</vt:lpstr>
      <vt:lpstr>Ordered Lists</vt:lpstr>
      <vt:lpstr>Nested Ordered Lists</vt:lpstr>
      <vt:lpstr>Unordered Lists (Bullets)</vt:lpstr>
      <vt:lpstr>Nesting Ordered and Unordered Lists</vt:lpstr>
      <vt:lpstr>Links</vt:lpstr>
      <vt:lpstr>Internal Links to a Page</vt:lpstr>
      <vt:lpstr>Images (1)</vt:lpstr>
      <vt:lpstr>Images (2)</vt:lpstr>
      <vt:lpstr>Tables (1)</vt:lpstr>
      <vt:lpstr>Tables (2)</vt:lpstr>
      <vt:lpstr>Tables (3)</vt:lpstr>
      <vt:lpstr>Tables (4)</vt:lpstr>
      <vt:lpstr>Various Text Formatting Operations</vt:lpstr>
      <vt:lpstr>Metadata</vt:lpstr>
      <vt:lpstr>Taking Markdown for a Test Drive</vt:lpstr>
      <vt:lpstr>First Things First…</vt:lpstr>
      <vt:lpstr>The Road Ahead</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36</cp:revision>
  <dcterms:created xsi:type="dcterms:W3CDTF">2022-09-22T13:19:16Z</dcterms:created>
  <dcterms:modified xsi:type="dcterms:W3CDTF">2023-08-23T09:08:29Z</dcterms:modified>
  <cp:category/>
  <dc:identifier/>
  <cp:contentStatus/>
  <dc:language/>
  <cp:version/>
</cp:coreProperties>
</file>